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75c2d3c7b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de64954a054d1a"/>
  </p:sldMasterIdLst>
  <p:sldIdLst>
    <p:sldId xmlns:r="http://schemas.openxmlformats.org/officeDocument/2006/relationships" id="256" r:id="R72dc384d18504d9e"/>
    <p:sldId xmlns:r="http://schemas.openxmlformats.org/officeDocument/2006/relationships" id="257" r:id="Re97b79f6af424875"/>
    <p:sldId xmlns:r="http://schemas.openxmlformats.org/officeDocument/2006/relationships" id="258" r:id="R5334d0066dfe46e3"/>
    <p:sldId xmlns:r="http://schemas.openxmlformats.org/officeDocument/2006/relationships" id="259" r:id="R1a66a4e407ab471d"/>
    <p:sldId xmlns:r="http://schemas.openxmlformats.org/officeDocument/2006/relationships" id="260" r:id="Rc7aab9d70c7b4e4e"/>
    <p:sldId xmlns:r="http://schemas.openxmlformats.org/officeDocument/2006/relationships" id="261" r:id="Rdc738dce5cba4574"/>
    <p:sldId xmlns:r="http://schemas.openxmlformats.org/officeDocument/2006/relationships" id="262" r:id="Rb28508c2a21f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e64954a054d1a" /><Relationship Type="http://schemas.openxmlformats.org/officeDocument/2006/relationships/slide" Target="/ppt/slides/slide1.xml" Id="R72dc384d18504d9e" /><Relationship Type="http://schemas.openxmlformats.org/officeDocument/2006/relationships/slide" Target="/ppt/slides/slide2.xml" Id="Re97b79f6af424875" /><Relationship Type="http://schemas.openxmlformats.org/officeDocument/2006/relationships/slide" Target="/ppt/slides/slide3.xml" Id="R5334d0066dfe46e3" /><Relationship Type="http://schemas.openxmlformats.org/officeDocument/2006/relationships/slide" Target="/ppt/slides/slide4.xml" Id="R1a66a4e407ab471d" /><Relationship Type="http://schemas.openxmlformats.org/officeDocument/2006/relationships/slide" Target="/ppt/slides/slide5.xml" Id="Rc7aab9d70c7b4e4e" /><Relationship Type="http://schemas.openxmlformats.org/officeDocument/2006/relationships/slide" Target="/ppt/slides/slide6.xml" Id="Rdc738dce5cba4574" /><Relationship Type="http://schemas.openxmlformats.org/officeDocument/2006/relationships/slide" Target="/ppt/slides/slide7.xml" Id="Rb28508c2a21f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d16773756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07dcc47974a03" /><Relationship Type="http://schemas.openxmlformats.org/officeDocument/2006/relationships/theme" Target="/ppt/slideMasters/theme/theme1.xml" Id="R18754f56600d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07dcc4797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ac0d7150a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6e607b71e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2b55fc6a5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76462e78f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0eaefc016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3093ddded41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1efea8e41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WOLLAN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WOLLAN HOLDING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TERESE WOLLAN QUISPE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Siri Quispe, Brandetoppen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post@sirita.no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923 626 948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WOLLAN HOLDING AS</a:t>
            </a:r>
          </a:p>
        </p:txBody>
      </p:sp>
    </p:spTree>
  </p:cSld>
  <p:clrMapOvr>
    <a:masterClrMapping xmlns:a="http://schemas.openxmlformats.org/drawingml/2006/main"/>
  </p:clrMapOvr>
</p:sld>
</file>