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001671fb714a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d4d56769d047d7"/>
  </p:sldMasterIdLst>
  <p:sldIdLst>
    <p:sldId xmlns:r="http://schemas.openxmlformats.org/officeDocument/2006/relationships" id="256" r:id="R919ad2e372d04d47"/>
    <p:sldId xmlns:r="http://schemas.openxmlformats.org/officeDocument/2006/relationships" id="257" r:id="R51515a6d5c054337"/>
    <p:sldId xmlns:r="http://schemas.openxmlformats.org/officeDocument/2006/relationships" id="258" r:id="Rc4458a7c65a54fda"/>
    <p:sldId xmlns:r="http://schemas.openxmlformats.org/officeDocument/2006/relationships" id="259" r:id="Rd4920492bba54d1b"/>
    <p:sldId xmlns:r="http://schemas.openxmlformats.org/officeDocument/2006/relationships" id="260" r:id="R24af7152485b49c4"/>
    <p:sldId xmlns:r="http://schemas.openxmlformats.org/officeDocument/2006/relationships" id="261" r:id="Rfbfa0da25db44aaf"/>
    <p:sldId xmlns:r="http://schemas.openxmlformats.org/officeDocument/2006/relationships" id="262" r:id="R31823df6ebe244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d4d56769d047d7" /><Relationship Type="http://schemas.openxmlformats.org/officeDocument/2006/relationships/slide" Target="/ppt/slides/slide1.xml" Id="R919ad2e372d04d47" /><Relationship Type="http://schemas.openxmlformats.org/officeDocument/2006/relationships/slide" Target="/ppt/slides/slide2.xml" Id="R51515a6d5c054337" /><Relationship Type="http://schemas.openxmlformats.org/officeDocument/2006/relationships/slide" Target="/ppt/slides/slide3.xml" Id="Rc4458a7c65a54fda" /><Relationship Type="http://schemas.openxmlformats.org/officeDocument/2006/relationships/slide" Target="/ppt/slides/slide4.xml" Id="Rd4920492bba54d1b" /><Relationship Type="http://schemas.openxmlformats.org/officeDocument/2006/relationships/slide" Target="/ppt/slides/slide5.xml" Id="R24af7152485b49c4" /><Relationship Type="http://schemas.openxmlformats.org/officeDocument/2006/relationships/slide" Target="/ppt/slides/slide6.xml" Id="Rfbfa0da25db44aaf" /><Relationship Type="http://schemas.openxmlformats.org/officeDocument/2006/relationships/slide" Target="/ppt/slides/slide7.xml" Id="R31823df6ebe244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4557846b8346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f4db15b5740ab" /><Relationship Type="http://schemas.openxmlformats.org/officeDocument/2006/relationships/theme" Target="/ppt/slideMasters/theme/theme1.xml" Id="R8401b53d99ed49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ef4db15b5740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c153847724e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da117ae7841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b4495758f42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5ca5ed33543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01c0235bf47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5f585097645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767465c5745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JOMANI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JOMANI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177 074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15 705 131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18 425 996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INGARD MEVÅG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Njåls vei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923 713 530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