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a6bbf35bb1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1554e19184250"/>
  </p:sldMasterIdLst>
  <p:sldIdLst>
    <p:sldId xmlns:r="http://schemas.openxmlformats.org/officeDocument/2006/relationships" id="256" r:id="R4f39abad675641a0"/>
    <p:sldId xmlns:r="http://schemas.openxmlformats.org/officeDocument/2006/relationships" id="257" r:id="R2bf8387339084fdf"/>
    <p:sldId xmlns:r="http://schemas.openxmlformats.org/officeDocument/2006/relationships" id="258" r:id="Ra485e8f0aa0e418d"/>
    <p:sldId xmlns:r="http://schemas.openxmlformats.org/officeDocument/2006/relationships" id="259" r:id="R09b3344848cf4be7"/>
    <p:sldId xmlns:r="http://schemas.openxmlformats.org/officeDocument/2006/relationships" id="260" r:id="R655d9fd7f85145ef"/>
    <p:sldId xmlns:r="http://schemas.openxmlformats.org/officeDocument/2006/relationships" id="261" r:id="Rcffb08ea46e54632"/>
    <p:sldId xmlns:r="http://schemas.openxmlformats.org/officeDocument/2006/relationships" id="262" r:id="R58348ecc1b2c4b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1554e19184250" /><Relationship Type="http://schemas.openxmlformats.org/officeDocument/2006/relationships/slide" Target="/ppt/slides/slide1.xml" Id="R4f39abad675641a0" /><Relationship Type="http://schemas.openxmlformats.org/officeDocument/2006/relationships/slide" Target="/ppt/slides/slide2.xml" Id="R2bf8387339084fdf" /><Relationship Type="http://schemas.openxmlformats.org/officeDocument/2006/relationships/slide" Target="/ppt/slides/slide3.xml" Id="Ra485e8f0aa0e418d" /><Relationship Type="http://schemas.openxmlformats.org/officeDocument/2006/relationships/slide" Target="/ppt/slides/slide4.xml" Id="R09b3344848cf4be7" /><Relationship Type="http://schemas.openxmlformats.org/officeDocument/2006/relationships/slide" Target="/ppt/slides/slide5.xml" Id="R655d9fd7f85145ef" /><Relationship Type="http://schemas.openxmlformats.org/officeDocument/2006/relationships/slide" Target="/ppt/slides/slide6.xml" Id="Rcffb08ea46e54632" /><Relationship Type="http://schemas.openxmlformats.org/officeDocument/2006/relationships/slide" Target="/ppt/slides/slide7.xml" Id="R58348ecc1b2c4b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b474fceeb4d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a73386e714e67" /><Relationship Type="http://schemas.openxmlformats.org/officeDocument/2006/relationships/theme" Target="/ppt/slideMasters/theme/theme1.xml" Id="R82757e6cd38e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ca73386e71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6d21e72464e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feacb35bf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58779bde94d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f70febb6d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c9030ddcd4f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dbf06431d4d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57fa5a0af49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HELGØ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HELGØ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HELGØ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HELGØ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HELGØ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HELGØ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17 023 626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17 029 256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HELGØ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HELGØ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HELGØ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Marieroalleen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923 714 618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HELGØ INVEST AS</a:t>
            </a:r>
          </a:p>
        </p:txBody>
      </p:sp>
    </p:spTree>
  </p:cSld>
  <p:clrMapOvr>
    <a:masterClrMapping xmlns:a="http://schemas.openxmlformats.org/drawingml/2006/main"/>
  </p:clrMapOvr>
</p:sld>
</file>