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aa98be517a45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b8857241ed4520"/>
  </p:sldMasterIdLst>
  <p:sldIdLst>
    <p:sldId xmlns:r="http://schemas.openxmlformats.org/officeDocument/2006/relationships" id="256" r:id="R8f59f364691e4941"/>
    <p:sldId xmlns:r="http://schemas.openxmlformats.org/officeDocument/2006/relationships" id="257" r:id="R9c512a5d7f3e463c"/>
    <p:sldId xmlns:r="http://schemas.openxmlformats.org/officeDocument/2006/relationships" id="258" r:id="Rbf7a72b29e4f4217"/>
    <p:sldId xmlns:r="http://schemas.openxmlformats.org/officeDocument/2006/relationships" id="259" r:id="R14fef56d072e4f9b"/>
    <p:sldId xmlns:r="http://schemas.openxmlformats.org/officeDocument/2006/relationships" id="260" r:id="Ref9bc338f8a444a4"/>
    <p:sldId xmlns:r="http://schemas.openxmlformats.org/officeDocument/2006/relationships" id="261" r:id="R395d95df02154cdc"/>
    <p:sldId xmlns:r="http://schemas.openxmlformats.org/officeDocument/2006/relationships" id="262" r:id="Rb9627bbbf6e241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b8857241ed4520" /><Relationship Type="http://schemas.openxmlformats.org/officeDocument/2006/relationships/slide" Target="/ppt/slides/slide1.xml" Id="R8f59f364691e4941" /><Relationship Type="http://schemas.openxmlformats.org/officeDocument/2006/relationships/slide" Target="/ppt/slides/slide2.xml" Id="R9c512a5d7f3e463c" /><Relationship Type="http://schemas.openxmlformats.org/officeDocument/2006/relationships/slide" Target="/ppt/slides/slide3.xml" Id="Rbf7a72b29e4f4217" /><Relationship Type="http://schemas.openxmlformats.org/officeDocument/2006/relationships/slide" Target="/ppt/slides/slide4.xml" Id="R14fef56d072e4f9b" /><Relationship Type="http://schemas.openxmlformats.org/officeDocument/2006/relationships/slide" Target="/ppt/slides/slide5.xml" Id="Ref9bc338f8a444a4" /><Relationship Type="http://schemas.openxmlformats.org/officeDocument/2006/relationships/slide" Target="/ppt/slides/slide6.xml" Id="R395d95df02154cdc" /><Relationship Type="http://schemas.openxmlformats.org/officeDocument/2006/relationships/slide" Target="/ppt/slides/slide7.xml" Id="Rb9627bbbf6e241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6e4d366d349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3b80fe8cd47dd" /><Relationship Type="http://schemas.openxmlformats.org/officeDocument/2006/relationships/theme" Target="/ppt/slideMasters/theme/theme1.xml" Id="Rad028331d0e4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73b80fe8cd47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e9913741342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c10aba3c542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3cd2982ed4e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08f63baf449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040785ba742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2ff5d0b8b4e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051b01c6147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ANCHIANO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ANCHIANO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ANCHIANO CAPITAL AS ble etablert [år] og holder til i Vestskogen.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ANCHIANO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ANCHIANO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ANCHIANO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780 815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1 105 907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6 639 063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ANCHIANO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ANCHIANO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Jørgen Haug, Munkerekkveien 105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3142 Vestskogen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923 734 104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ANCHIANO CAPITAL AS</a:t>
            </a:r>
          </a:p>
        </p:txBody>
      </p:sp>
    </p:spTree>
  </p:cSld>
  <p:clrMapOvr>
    <a:masterClrMapping xmlns:a="http://schemas.openxmlformats.org/drawingml/2006/main"/>
  </p:clrMapOvr>
</p:sld>
</file>