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4eb44424a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d5c6ba3f34e83"/>
  </p:sldMasterIdLst>
  <p:sldIdLst>
    <p:sldId xmlns:r="http://schemas.openxmlformats.org/officeDocument/2006/relationships" id="256" r:id="R6ab7dbefd9044345"/>
    <p:sldId xmlns:r="http://schemas.openxmlformats.org/officeDocument/2006/relationships" id="257" r:id="R0b5d8b509e964311"/>
    <p:sldId xmlns:r="http://schemas.openxmlformats.org/officeDocument/2006/relationships" id="258" r:id="R3f259416f2c84a0a"/>
    <p:sldId xmlns:r="http://schemas.openxmlformats.org/officeDocument/2006/relationships" id="259" r:id="R973e8a814e254932"/>
    <p:sldId xmlns:r="http://schemas.openxmlformats.org/officeDocument/2006/relationships" id="260" r:id="R3a36d2801f024766"/>
    <p:sldId xmlns:r="http://schemas.openxmlformats.org/officeDocument/2006/relationships" id="261" r:id="R1364c0971cfc4a45"/>
    <p:sldId xmlns:r="http://schemas.openxmlformats.org/officeDocument/2006/relationships" id="262" r:id="R8ee66f56622b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d5c6ba3f34e83" /><Relationship Type="http://schemas.openxmlformats.org/officeDocument/2006/relationships/slide" Target="/ppt/slides/slide1.xml" Id="R6ab7dbefd9044345" /><Relationship Type="http://schemas.openxmlformats.org/officeDocument/2006/relationships/slide" Target="/ppt/slides/slide2.xml" Id="R0b5d8b509e964311" /><Relationship Type="http://schemas.openxmlformats.org/officeDocument/2006/relationships/slide" Target="/ppt/slides/slide3.xml" Id="R3f259416f2c84a0a" /><Relationship Type="http://schemas.openxmlformats.org/officeDocument/2006/relationships/slide" Target="/ppt/slides/slide4.xml" Id="R973e8a814e254932" /><Relationship Type="http://schemas.openxmlformats.org/officeDocument/2006/relationships/slide" Target="/ppt/slides/slide5.xml" Id="R3a36d2801f024766" /><Relationship Type="http://schemas.openxmlformats.org/officeDocument/2006/relationships/slide" Target="/ppt/slides/slide6.xml" Id="R1364c0971cfc4a45" /><Relationship Type="http://schemas.openxmlformats.org/officeDocument/2006/relationships/slide" Target="/ppt/slides/slide7.xml" Id="R8ee66f56622b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f7a14cb0842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a22f1e40543d8" /><Relationship Type="http://schemas.openxmlformats.org/officeDocument/2006/relationships/theme" Target="/ppt/slideMasters/theme/theme1.xml" Id="R19c4648a10b3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a22f1e405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7605c060c41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1ea095f21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930775a16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f3bb4225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d38d398814d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5085a0cb247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1c675f842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SUPEREYE NETWORKS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SUPEREYE NETWORKS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JUSTAD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Larsen, Kornmoenga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