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edd14f891e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828d875aa4aa8"/>
  </p:sldMasterIdLst>
  <p:sldIdLst>
    <p:sldId xmlns:r="http://schemas.openxmlformats.org/officeDocument/2006/relationships" id="256" r:id="Rdd5c029b59db47ca"/>
    <p:sldId xmlns:r="http://schemas.openxmlformats.org/officeDocument/2006/relationships" id="257" r:id="R390c2f75226842f7"/>
    <p:sldId xmlns:r="http://schemas.openxmlformats.org/officeDocument/2006/relationships" id="258" r:id="Rb650ae417a144860"/>
    <p:sldId xmlns:r="http://schemas.openxmlformats.org/officeDocument/2006/relationships" id="259" r:id="Rf1b26cb4c5f04f75"/>
    <p:sldId xmlns:r="http://schemas.openxmlformats.org/officeDocument/2006/relationships" id="260" r:id="Rb75be8640e894f81"/>
    <p:sldId xmlns:r="http://schemas.openxmlformats.org/officeDocument/2006/relationships" id="261" r:id="R4d002bc385704478"/>
    <p:sldId xmlns:r="http://schemas.openxmlformats.org/officeDocument/2006/relationships" id="262" r:id="R3aca6d100513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828d875aa4aa8" /><Relationship Type="http://schemas.openxmlformats.org/officeDocument/2006/relationships/slide" Target="/ppt/slides/slide1.xml" Id="Rdd5c029b59db47ca" /><Relationship Type="http://schemas.openxmlformats.org/officeDocument/2006/relationships/slide" Target="/ppt/slides/slide2.xml" Id="R390c2f75226842f7" /><Relationship Type="http://schemas.openxmlformats.org/officeDocument/2006/relationships/slide" Target="/ppt/slides/slide3.xml" Id="Rb650ae417a144860" /><Relationship Type="http://schemas.openxmlformats.org/officeDocument/2006/relationships/slide" Target="/ppt/slides/slide4.xml" Id="Rf1b26cb4c5f04f75" /><Relationship Type="http://schemas.openxmlformats.org/officeDocument/2006/relationships/slide" Target="/ppt/slides/slide5.xml" Id="Rb75be8640e894f81" /><Relationship Type="http://schemas.openxmlformats.org/officeDocument/2006/relationships/slide" Target="/ppt/slides/slide6.xml" Id="R4d002bc385704478" /><Relationship Type="http://schemas.openxmlformats.org/officeDocument/2006/relationships/slide" Target="/ppt/slides/slide7.xml" Id="R3aca6d100513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023d76baf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eb136095a45a1" /><Relationship Type="http://schemas.openxmlformats.org/officeDocument/2006/relationships/theme" Target="/ppt/slideMasters/theme/theme1.xml" Id="R16578c1c56b944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eb136095a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4e5af2e30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40308fd5c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c53eb2cd4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be291a019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e46a57a69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84eb98e74e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bbc3aef5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NARVERUD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