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e72ddc78914d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2fdf0b51f04b06"/>
  </p:sldMasterIdLst>
  <p:sldIdLst>
    <p:sldId xmlns:r="http://schemas.openxmlformats.org/officeDocument/2006/relationships" id="256" r:id="R2901f93ae8be4b20"/>
    <p:sldId xmlns:r="http://schemas.openxmlformats.org/officeDocument/2006/relationships" id="257" r:id="R09e21ee2b55c4f4e"/>
    <p:sldId xmlns:r="http://schemas.openxmlformats.org/officeDocument/2006/relationships" id="258" r:id="R0c5650bfdf154672"/>
    <p:sldId xmlns:r="http://schemas.openxmlformats.org/officeDocument/2006/relationships" id="259" r:id="R9dc7796417a549cc"/>
    <p:sldId xmlns:r="http://schemas.openxmlformats.org/officeDocument/2006/relationships" id="260" r:id="R57d12ebe7c7246b2"/>
    <p:sldId xmlns:r="http://schemas.openxmlformats.org/officeDocument/2006/relationships" id="261" r:id="Rf1335cb3f7424cca"/>
    <p:sldId xmlns:r="http://schemas.openxmlformats.org/officeDocument/2006/relationships" id="262" r:id="R7cd7597dab1f49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fdf0b51f04b06" /><Relationship Type="http://schemas.openxmlformats.org/officeDocument/2006/relationships/slide" Target="/ppt/slides/slide1.xml" Id="R2901f93ae8be4b20" /><Relationship Type="http://schemas.openxmlformats.org/officeDocument/2006/relationships/slide" Target="/ppt/slides/slide2.xml" Id="R09e21ee2b55c4f4e" /><Relationship Type="http://schemas.openxmlformats.org/officeDocument/2006/relationships/slide" Target="/ppt/slides/slide3.xml" Id="R0c5650bfdf154672" /><Relationship Type="http://schemas.openxmlformats.org/officeDocument/2006/relationships/slide" Target="/ppt/slides/slide4.xml" Id="R9dc7796417a549cc" /><Relationship Type="http://schemas.openxmlformats.org/officeDocument/2006/relationships/slide" Target="/ppt/slides/slide5.xml" Id="R57d12ebe7c7246b2" /><Relationship Type="http://schemas.openxmlformats.org/officeDocument/2006/relationships/slide" Target="/ppt/slides/slide6.xml" Id="Rf1335cb3f7424cca" /><Relationship Type="http://schemas.openxmlformats.org/officeDocument/2006/relationships/slide" Target="/ppt/slides/slide7.xml" Id="R7cd7597dab1f49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d795bbe2f42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cb879ebdd4f38" /><Relationship Type="http://schemas.openxmlformats.org/officeDocument/2006/relationships/theme" Target="/ppt/slideMasters/theme/theme1.xml" Id="R684da6d556b64e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7cb879ebdd4f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5021ff04f46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644c681e741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bcb214e09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c5947b2fd46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2d18d855f47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38f34a01842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36267c05f40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2 862 327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394 269 580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396 547 739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KRISTOFFER BROTT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924 460 539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