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510493aba84f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ecd6befc8c487b"/>
  </p:sldMasterIdLst>
  <p:sldIdLst>
    <p:sldId xmlns:r="http://schemas.openxmlformats.org/officeDocument/2006/relationships" id="256" r:id="Re76311acf4784ed4"/>
    <p:sldId xmlns:r="http://schemas.openxmlformats.org/officeDocument/2006/relationships" id="257" r:id="Rb73ae41b68754136"/>
    <p:sldId xmlns:r="http://schemas.openxmlformats.org/officeDocument/2006/relationships" id="258" r:id="R0353ca222aea4ff0"/>
    <p:sldId xmlns:r="http://schemas.openxmlformats.org/officeDocument/2006/relationships" id="259" r:id="Rab3f8188f7d843ad"/>
    <p:sldId xmlns:r="http://schemas.openxmlformats.org/officeDocument/2006/relationships" id="260" r:id="R2e50336a85bd4911"/>
    <p:sldId xmlns:r="http://schemas.openxmlformats.org/officeDocument/2006/relationships" id="261" r:id="R23e17e3eb62543d9"/>
    <p:sldId xmlns:r="http://schemas.openxmlformats.org/officeDocument/2006/relationships" id="262" r:id="Rb104168b936340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cd6befc8c487b" /><Relationship Type="http://schemas.openxmlformats.org/officeDocument/2006/relationships/slide" Target="/ppt/slides/slide1.xml" Id="Re76311acf4784ed4" /><Relationship Type="http://schemas.openxmlformats.org/officeDocument/2006/relationships/slide" Target="/ppt/slides/slide2.xml" Id="Rb73ae41b68754136" /><Relationship Type="http://schemas.openxmlformats.org/officeDocument/2006/relationships/slide" Target="/ppt/slides/slide3.xml" Id="R0353ca222aea4ff0" /><Relationship Type="http://schemas.openxmlformats.org/officeDocument/2006/relationships/slide" Target="/ppt/slides/slide4.xml" Id="Rab3f8188f7d843ad" /><Relationship Type="http://schemas.openxmlformats.org/officeDocument/2006/relationships/slide" Target="/ppt/slides/slide5.xml" Id="R2e50336a85bd4911" /><Relationship Type="http://schemas.openxmlformats.org/officeDocument/2006/relationships/slide" Target="/ppt/slides/slide6.xml" Id="R23e17e3eb62543d9" /><Relationship Type="http://schemas.openxmlformats.org/officeDocument/2006/relationships/slide" Target="/ppt/slides/slide7.xml" Id="Rb104168b936340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358ccbe0f49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f5220f5304511" /><Relationship Type="http://schemas.openxmlformats.org/officeDocument/2006/relationships/theme" Target="/ppt/slideMasters/theme/theme1.xml" Id="Rdb4d8c48a42441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2f5220f53045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3cf1c59dc48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77f03222b4a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7d979b2fb48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051ddddbf49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5bc3cacf745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66098b94440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4cee7e0e848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LKN HOLDING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926 600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KRISTIN NÆSS 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Slokheiveien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LKN HOLDING AS</a:t>
            </a:r>
          </a:p>
        </p:txBody>
      </p:sp>
    </p:spTree>
  </p:cSld>
  <p:clrMapOvr>
    <a:masterClrMapping xmlns:a="http://schemas.openxmlformats.org/drawingml/2006/main"/>
  </p:clrMapOvr>
</p:sld>
</file>