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16cafba41c4d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a4a56c595f443d"/>
  </p:sldMasterIdLst>
  <p:sldIdLst>
    <p:sldId xmlns:r="http://schemas.openxmlformats.org/officeDocument/2006/relationships" id="256" r:id="Rd1559133ac054cfd"/>
    <p:sldId xmlns:r="http://schemas.openxmlformats.org/officeDocument/2006/relationships" id="257" r:id="R0f3a7eb139204dbd"/>
    <p:sldId xmlns:r="http://schemas.openxmlformats.org/officeDocument/2006/relationships" id="258" r:id="Rba0404213fec4b76"/>
    <p:sldId xmlns:r="http://schemas.openxmlformats.org/officeDocument/2006/relationships" id="259" r:id="Rd12f19d29e074b21"/>
    <p:sldId xmlns:r="http://schemas.openxmlformats.org/officeDocument/2006/relationships" id="260" r:id="R819343d4e59c4dd5"/>
    <p:sldId xmlns:r="http://schemas.openxmlformats.org/officeDocument/2006/relationships" id="261" r:id="Rc7ad9fa4ad294b5d"/>
    <p:sldId xmlns:r="http://schemas.openxmlformats.org/officeDocument/2006/relationships" id="262" r:id="R5b088b3d86ef49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4a56c595f443d" /><Relationship Type="http://schemas.openxmlformats.org/officeDocument/2006/relationships/slide" Target="/ppt/slides/slide1.xml" Id="Rd1559133ac054cfd" /><Relationship Type="http://schemas.openxmlformats.org/officeDocument/2006/relationships/slide" Target="/ppt/slides/slide2.xml" Id="R0f3a7eb139204dbd" /><Relationship Type="http://schemas.openxmlformats.org/officeDocument/2006/relationships/slide" Target="/ppt/slides/slide3.xml" Id="Rba0404213fec4b76" /><Relationship Type="http://schemas.openxmlformats.org/officeDocument/2006/relationships/slide" Target="/ppt/slides/slide4.xml" Id="Rd12f19d29e074b21" /><Relationship Type="http://schemas.openxmlformats.org/officeDocument/2006/relationships/slide" Target="/ppt/slides/slide5.xml" Id="R819343d4e59c4dd5" /><Relationship Type="http://schemas.openxmlformats.org/officeDocument/2006/relationships/slide" Target="/ppt/slides/slide6.xml" Id="Rc7ad9fa4ad294b5d" /><Relationship Type="http://schemas.openxmlformats.org/officeDocument/2006/relationships/slide" Target="/ppt/slides/slide7.xml" Id="R5b088b3d86ef49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2c407b581c45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4862d55f3422e" /><Relationship Type="http://schemas.openxmlformats.org/officeDocument/2006/relationships/theme" Target="/ppt/slideMasters/theme/theme1.xml" Id="R850a50b9080447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b4862d55f342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c915c16ec45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515883dc44b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7b2245c0e45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ac2dae20b40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d677306df43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725b2c6fa46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2fb19251648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NOMIS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4 765 354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Simon Pedersen, Bøveien 480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924 868 821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