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6e776999a0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cb5eecbc74578"/>
  </p:sldMasterIdLst>
  <p:sldIdLst>
    <p:sldId xmlns:r="http://schemas.openxmlformats.org/officeDocument/2006/relationships" id="256" r:id="R52dd4d639e9b4d57"/>
    <p:sldId xmlns:r="http://schemas.openxmlformats.org/officeDocument/2006/relationships" id="257" r:id="R2036ecea7e9d4d6b"/>
    <p:sldId xmlns:r="http://schemas.openxmlformats.org/officeDocument/2006/relationships" id="258" r:id="Ra1541238ca0748a2"/>
    <p:sldId xmlns:r="http://schemas.openxmlformats.org/officeDocument/2006/relationships" id="259" r:id="Re5bac1279ef84b7a"/>
    <p:sldId xmlns:r="http://schemas.openxmlformats.org/officeDocument/2006/relationships" id="260" r:id="R5ad0868dfab148cc"/>
    <p:sldId xmlns:r="http://schemas.openxmlformats.org/officeDocument/2006/relationships" id="261" r:id="R379b329cf51e4614"/>
    <p:sldId xmlns:r="http://schemas.openxmlformats.org/officeDocument/2006/relationships" id="262" r:id="R0353a96e23e9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cb5eecbc74578" /><Relationship Type="http://schemas.openxmlformats.org/officeDocument/2006/relationships/slide" Target="/ppt/slides/slide1.xml" Id="R52dd4d639e9b4d57" /><Relationship Type="http://schemas.openxmlformats.org/officeDocument/2006/relationships/slide" Target="/ppt/slides/slide2.xml" Id="R2036ecea7e9d4d6b" /><Relationship Type="http://schemas.openxmlformats.org/officeDocument/2006/relationships/slide" Target="/ppt/slides/slide3.xml" Id="Ra1541238ca0748a2" /><Relationship Type="http://schemas.openxmlformats.org/officeDocument/2006/relationships/slide" Target="/ppt/slides/slide4.xml" Id="Re5bac1279ef84b7a" /><Relationship Type="http://schemas.openxmlformats.org/officeDocument/2006/relationships/slide" Target="/ppt/slides/slide5.xml" Id="R5ad0868dfab148cc" /><Relationship Type="http://schemas.openxmlformats.org/officeDocument/2006/relationships/slide" Target="/ppt/slides/slide6.xml" Id="R379b329cf51e4614" /><Relationship Type="http://schemas.openxmlformats.org/officeDocument/2006/relationships/slide" Target="/ppt/slides/slide7.xml" Id="R0353a96e23e9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e4e203fad47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c34c92aea4eb3" /><Relationship Type="http://schemas.openxmlformats.org/officeDocument/2006/relationships/theme" Target="/ppt/slideMasters/theme/theme1.xml" Id="Rba3203827ff34d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c34c92aea4e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36e0fea45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1f17479aa4a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62426708a4a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dd18a009b48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b01258b9244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d250797814d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cf1349e8a4f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IDSO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IDSO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−165 906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20 367 994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22 600 255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MELBO ØYSTESE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SONDOV MEDHUS ØYSTESE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Gulliksbakken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924 926 554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