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337f3fee344c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7885caca284e86"/>
  </p:sldMasterIdLst>
  <p:sldIdLst>
    <p:sldId xmlns:r="http://schemas.openxmlformats.org/officeDocument/2006/relationships" id="256" r:id="R2b3d33982c324071"/>
    <p:sldId xmlns:r="http://schemas.openxmlformats.org/officeDocument/2006/relationships" id="257" r:id="Rb8dcd619260d4b31"/>
    <p:sldId xmlns:r="http://schemas.openxmlformats.org/officeDocument/2006/relationships" id="258" r:id="R2fd76b0e0d6543cb"/>
    <p:sldId xmlns:r="http://schemas.openxmlformats.org/officeDocument/2006/relationships" id="259" r:id="R9f0adbc270a54609"/>
    <p:sldId xmlns:r="http://schemas.openxmlformats.org/officeDocument/2006/relationships" id="260" r:id="Rff51b19dd88b4af3"/>
    <p:sldId xmlns:r="http://schemas.openxmlformats.org/officeDocument/2006/relationships" id="261" r:id="Ra22abab465f144ac"/>
    <p:sldId xmlns:r="http://schemas.openxmlformats.org/officeDocument/2006/relationships" id="262" r:id="R18f441f81e1f4ac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7885caca284e86" /><Relationship Type="http://schemas.openxmlformats.org/officeDocument/2006/relationships/slide" Target="/ppt/slides/slide1.xml" Id="R2b3d33982c324071" /><Relationship Type="http://schemas.openxmlformats.org/officeDocument/2006/relationships/slide" Target="/ppt/slides/slide2.xml" Id="Rb8dcd619260d4b31" /><Relationship Type="http://schemas.openxmlformats.org/officeDocument/2006/relationships/slide" Target="/ppt/slides/slide3.xml" Id="R2fd76b0e0d6543cb" /><Relationship Type="http://schemas.openxmlformats.org/officeDocument/2006/relationships/slide" Target="/ppt/slides/slide4.xml" Id="R9f0adbc270a54609" /><Relationship Type="http://schemas.openxmlformats.org/officeDocument/2006/relationships/slide" Target="/ppt/slides/slide5.xml" Id="Rff51b19dd88b4af3" /><Relationship Type="http://schemas.openxmlformats.org/officeDocument/2006/relationships/slide" Target="/ppt/slides/slide6.xml" Id="Ra22abab465f144ac" /><Relationship Type="http://schemas.openxmlformats.org/officeDocument/2006/relationships/slide" Target="/ppt/slides/slide7.xml" Id="R18f441f81e1f4ac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dfcd58fa2744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3f801bbc040e7" /><Relationship Type="http://schemas.openxmlformats.org/officeDocument/2006/relationships/theme" Target="/ppt/slideMasters/theme/theme1.xml" Id="R38a84a90f34c44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03f801bbc040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748129ac847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7f2eaf05747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fe34d8bbd4d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813d103e3742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ef6e5bc494e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94f6dbee2461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931661e9144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GRAFF &amp; GRAFF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GRAFF &amp; 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GRAFF &amp; GRAFF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GRAFF &amp; 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GRAFF &amp; 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GRAFF &amp; 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11 112 635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11 112 635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GRAFF &amp; 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MAX GRAFF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RAGNVALD GRAFF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GRAFF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GRAFF &amp; GRAFF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Myrerveien 39D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925 091 839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GRAFF &amp; GRAFF AS</a:t>
            </a:r>
          </a:p>
        </p:txBody>
      </p:sp>
    </p:spTree>
  </p:cSld>
  <p:clrMapOvr>
    <a:masterClrMapping xmlns:a="http://schemas.openxmlformats.org/drawingml/2006/main"/>
  </p:clrMapOvr>
</p:sld>
</file>