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e1bc74e5b3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00322b90844053"/>
  </p:sldMasterIdLst>
  <p:sldIdLst>
    <p:sldId xmlns:r="http://schemas.openxmlformats.org/officeDocument/2006/relationships" id="256" r:id="R68938947a7f7460f"/>
    <p:sldId xmlns:r="http://schemas.openxmlformats.org/officeDocument/2006/relationships" id="257" r:id="R2e35bdd558a7413d"/>
    <p:sldId xmlns:r="http://schemas.openxmlformats.org/officeDocument/2006/relationships" id="258" r:id="R027a6be432054ca3"/>
    <p:sldId xmlns:r="http://schemas.openxmlformats.org/officeDocument/2006/relationships" id="259" r:id="Rf2085157c11c4a24"/>
    <p:sldId xmlns:r="http://schemas.openxmlformats.org/officeDocument/2006/relationships" id="260" r:id="Rd29f93b23eb14dc3"/>
    <p:sldId xmlns:r="http://schemas.openxmlformats.org/officeDocument/2006/relationships" id="261" r:id="Rb0ea99ad90d24206"/>
    <p:sldId xmlns:r="http://schemas.openxmlformats.org/officeDocument/2006/relationships" id="262" r:id="R9b2927db1b31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0322b90844053" /><Relationship Type="http://schemas.openxmlformats.org/officeDocument/2006/relationships/slide" Target="/ppt/slides/slide1.xml" Id="R68938947a7f7460f" /><Relationship Type="http://schemas.openxmlformats.org/officeDocument/2006/relationships/slide" Target="/ppt/slides/slide2.xml" Id="R2e35bdd558a7413d" /><Relationship Type="http://schemas.openxmlformats.org/officeDocument/2006/relationships/slide" Target="/ppt/slides/slide3.xml" Id="R027a6be432054ca3" /><Relationship Type="http://schemas.openxmlformats.org/officeDocument/2006/relationships/slide" Target="/ppt/slides/slide4.xml" Id="Rf2085157c11c4a24" /><Relationship Type="http://schemas.openxmlformats.org/officeDocument/2006/relationships/slide" Target="/ppt/slides/slide5.xml" Id="Rd29f93b23eb14dc3" /><Relationship Type="http://schemas.openxmlformats.org/officeDocument/2006/relationships/slide" Target="/ppt/slides/slide6.xml" Id="Rb0ea99ad90d24206" /><Relationship Type="http://schemas.openxmlformats.org/officeDocument/2006/relationships/slide" Target="/ppt/slides/slide7.xml" Id="R9b2927db1b31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cd6e6056748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906fa2f44506" /><Relationship Type="http://schemas.openxmlformats.org/officeDocument/2006/relationships/theme" Target="/ppt/slideMasters/theme/theme1.xml" Id="R116ad7c08700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6906fa2f4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825dc3da0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2073cdbff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8fc0ad6bd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753516133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9d2ec6a1c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f53328ec047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e35cb6b534b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CEDRA NORGE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CEDRA NORGE KOMPETANSE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7 051 800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3 036 740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R-NR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rsmnorge.no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925 107 492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CEDRA NORGE KOMPETANSE AS</a:t>
            </a:r>
          </a:p>
        </p:txBody>
      </p:sp>
    </p:spTree>
  </p:cSld>
  <p:clrMapOvr>
    <a:masterClrMapping xmlns:a="http://schemas.openxmlformats.org/drawingml/2006/main"/>
  </p:clrMapOvr>
</p:sld>
</file>