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5a5078c1d74c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b629c8c5b54db4"/>
  </p:sldMasterIdLst>
  <p:sldIdLst>
    <p:sldId xmlns:r="http://schemas.openxmlformats.org/officeDocument/2006/relationships" id="256" r:id="Rba8ea9c70f0845ed"/>
    <p:sldId xmlns:r="http://schemas.openxmlformats.org/officeDocument/2006/relationships" id="257" r:id="Rc9559b5885634ea7"/>
    <p:sldId xmlns:r="http://schemas.openxmlformats.org/officeDocument/2006/relationships" id="258" r:id="Rabaae096e64c448f"/>
    <p:sldId xmlns:r="http://schemas.openxmlformats.org/officeDocument/2006/relationships" id="259" r:id="Rdd8d02a93c7445ef"/>
    <p:sldId xmlns:r="http://schemas.openxmlformats.org/officeDocument/2006/relationships" id="260" r:id="R9eb1a2d3864142e8"/>
    <p:sldId xmlns:r="http://schemas.openxmlformats.org/officeDocument/2006/relationships" id="261" r:id="R641c7e9c85b64a43"/>
    <p:sldId xmlns:r="http://schemas.openxmlformats.org/officeDocument/2006/relationships" id="262" r:id="Reb45a9853ffc4a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b629c8c5b54db4" /><Relationship Type="http://schemas.openxmlformats.org/officeDocument/2006/relationships/slide" Target="/ppt/slides/slide1.xml" Id="Rba8ea9c70f0845ed" /><Relationship Type="http://schemas.openxmlformats.org/officeDocument/2006/relationships/slide" Target="/ppt/slides/slide2.xml" Id="Rc9559b5885634ea7" /><Relationship Type="http://schemas.openxmlformats.org/officeDocument/2006/relationships/slide" Target="/ppt/slides/slide3.xml" Id="Rabaae096e64c448f" /><Relationship Type="http://schemas.openxmlformats.org/officeDocument/2006/relationships/slide" Target="/ppt/slides/slide4.xml" Id="Rdd8d02a93c7445ef" /><Relationship Type="http://schemas.openxmlformats.org/officeDocument/2006/relationships/slide" Target="/ppt/slides/slide5.xml" Id="R9eb1a2d3864142e8" /><Relationship Type="http://schemas.openxmlformats.org/officeDocument/2006/relationships/slide" Target="/ppt/slides/slide6.xml" Id="R641c7e9c85b64a43" /><Relationship Type="http://schemas.openxmlformats.org/officeDocument/2006/relationships/slide" Target="/ppt/slides/slide7.xml" Id="Reb45a9853ffc4a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b8c78e189d40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31aa5b15ae4092" /><Relationship Type="http://schemas.openxmlformats.org/officeDocument/2006/relationships/theme" Target="/ppt/slideMasters/theme/theme1.xml" Id="R7df5f849f9b14e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31aa5b15ae40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66c97aa2ac41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654a0fb2d4f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ea53abe75142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4bb75aac7646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1c32c38f624c2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f2308fe26e43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a4e94b97f44f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KUNNECKE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KUNNECKE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KUNNECKE AS ble etablert [år] og holder til i Rasta.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KUNNECKE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KUNNECKE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KUNNECKE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−2 148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2 098 064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2 096 827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KUNNECKE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FILIP AASE CASPERSEN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KUNNECKE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Liaveien 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1476 Rasta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925 128 201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KUNNECKE AS</a:t>
            </a:r>
          </a:p>
        </p:txBody>
      </p:sp>
    </p:spTree>
  </p:cSld>
  <p:clrMapOvr>
    <a:masterClrMapping xmlns:a="http://schemas.openxmlformats.org/drawingml/2006/main"/>
  </p:clrMapOvr>
</p:sld>
</file>