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780e4c520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d95ee37b64a77"/>
  </p:sldMasterIdLst>
  <p:sldIdLst>
    <p:sldId xmlns:r="http://schemas.openxmlformats.org/officeDocument/2006/relationships" id="256" r:id="R654ca01b0f504e54"/>
    <p:sldId xmlns:r="http://schemas.openxmlformats.org/officeDocument/2006/relationships" id="257" r:id="Rae776b6595d94d66"/>
    <p:sldId xmlns:r="http://schemas.openxmlformats.org/officeDocument/2006/relationships" id="258" r:id="Rcef9c8b6ae5b4c19"/>
    <p:sldId xmlns:r="http://schemas.openxmlformats.org/officeDocument/2006/relationships" id="259" r:id="R5c01c819376940c4"/>
    <p:sldId xmlns:r="http://schemas.openxmlformats.org/officeDocument/2006/relationships" id="260" r:id="R94b058b1163a4b83"/>
    <p:sldId xmlns:r="http://schemas.openxmlformats.org/officeDocument/2006/relationships" id="261" r:id="Rf80ab1434b65432b"/>
    <p:sldId xmlns:r="http://schemas.openxmlformats.org/officeDocument/2006/relationships" id="262" r:id="Rbe2bfdbdeb2e4d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d95ee37b64a77" /><Relationship Type="http://schemas.openxmlformats.org/officeDocument/2006/relationships/slide" Target="/ppt/slides/slide1.xml" Id="R654ca01b0f504e54" /><Relationship Type="http://schemas.openxmlformats.org/officeDocument/2006/relationships/slide" Target="/ppt/slides/slide2.xml" Id="Rae776b6595d94d66" /><Relationship Type="http://schemas.openxmlformats.org/officeDocument/2006/relationships/slide" Target="/ppt/slides/slide3.xml" Id="Rcef9c8b6ae5b4c19" /><Relationship Type="http://schemas.openxmlformats.org/officeDocument/2006/relationships/slide" Target="/ppt/slides/slide4.xml" Id="R5c01c819376940c4" /><Relationship Type="http://schemas.openxmlformats.org/officeDocument/2006/relationships/slide" Target="/ppt/slides/slide5.xml" Id="R94b058b1163a4b83" /><Relationship Type="http://schemas.openxmlformats.org/officeDocument/2006/relationships/slide" Target="/ppt/slides/slide6.xml" Id="Rf80ab1434b65432b" /><Relationship Type="http://schemas.openxmlformats.org/officeDocument/2006/relationships/slide" Target="/ppt/slides/slide7.xml" Id="Rbe2bfdbdeb2e4d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9739d5f0f4e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7ee01e4d4a96" /><Relationship Type="http://schemas.openxmlformats.org/officeDocument/2006/relationships/theme" Target="/ppt/slideMasters/theme/theme1.xml" Id="Ra5d73e530bbc42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27ee01e4d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93f1b175e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493443e96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26d5c4b7d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76554ef0544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f447e1c12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e3ec86eee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ac96b80af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4 195 185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KENNETH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