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ab07c84c2945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5de6716e1d4799"/>
  </p:sldMasterIdLst>
  <p:sldIdLst>
    <p:sldId xmlns:r="http://schemas.openxmlformats.org/officeDocument/2006/relationships" id="256" r:id="Ra917252b49264765"/>
    <p:sldId xmlns:r="http://schemas.openxmlformats.org/officeDocument/2006/relationships" id="257" r:id="R62a352db52cb4aaa"/>
    <p:sldId xmlns:r="http://schemas.openxmlformats.org/officeDocument/2006/relationships" id="258" r:id="R3c0d7a9508f944bb"/>
    <p:sldId xmlns:r="http://schemas.openxmlformats.org/officeDocument/2006/relationships" id="259" r:id="Ra8bdb0d1dc294603"/>
    <p:sldId xmlns:r="http://schemas.openxmlformats.org/officeDocument/2006/relationships" id="260" r:id="R96b590b7165b4a98"/>
    <p:sldId xmlns:r="http://schemas.openxmlformats.org/officeDocument/2006/relationships" id="261" r:id="R8d5c9c05dc224ec3"/>
    <p:sldId xmlns:r="http://schemas.openxmlformats.org/officeDocument/2006/relationships" id="262" r:id="Rebfb35b33cd644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5de6716e1d4799" /><Relationship Type="http://schemas.openxmlformats.org/officeDocument/2006/relationships/slide" Target="/ppt/slides/slide1.xml" Id="Ra917252b49264765" /><Relationship Type="http://schemas.openxmlformats.org/officeDocument/2006/relationships/slide" Target="/ppt/slides/slide2.xml" Id="R62a352db52cb4aaa" /><Relationship Type="http://schemas.openxmlformats.org/officeDocument/2006/relationships/slide" Target="/ppt/slides/slide3.xml" Id="R3c0d7a9508f944bb" /><Relationship Type="http://schemas.openxmlformats.org/officeDocument/2006/relationships/slide" Target="/ppt/slides/slide4.xml" Id="Ra8bdb0d1dc294603" /><Relationship Type="http://schemas.openxmlformats.org/officeDocument/2006/relationships/slide" Target="/ppt/slides/slide5.xml" Id="R96b590b7165b4a98" /><Relationship Type="http://schemas.openxmlformats.org/officeDocument/2006/relationships/slide" Target="/ppt/slides/slide6.xml" Id="R8d5c9c05dc224ec3" /><Relationship Type="http://schemas.openxmlformats.org/officeDocument/2006/relationships/slide" Target="/ppt/slides/slide7.xml" Id="Rebfb35b33cd644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d7dfd942a34a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053321f4e4c8b" /><Relationship Type="http://schemas.openxmlformats.org/officeDocument/2006/relationships/theme" Target="/ppt/slideMasters/theme/theme1.xml" Id="Rad4e8fe473d747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8053321f4e4c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1d13a033c47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75a097f7946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fda80f81a41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a944ef57843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2ae55cf2e43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fd3090c2e4b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6501f391246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POMME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POMME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POMME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POMME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POMME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POMME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1 587 844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20 200 083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20 200 883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POMME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VETLE SLAGSVOLD STØRE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POMME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Gjøvikgata 3D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925 201 464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POMME HOLDING AS</a:t>
            </a:r>
          </a:p>
        </p:txBody>
      </p:sp>
    </p:spTree>
  </p:cSld>
  <p:clrMapOvr>
    <a:masterClrMapping xmlns:a="http://schemas.openxmlformats.org/drawingml/2006/main"/>
  </p:clrMapOvr>
</p:sld>
</file>