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a2d2c7a1ea41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802d13cbd443f2"/>
  </p:sldMasterIdLst>
  <p:sldIdLst>
    <p:sldId xmlns:r="http://schemas.openxmlformats.org/officeDocument/2006/relationships" id="256" r:id="R63a3006b208949d2"/>
    <p:sldId xmlns:r="http://schemas.openxmlformats.org/officeDocument/2006/relationships" id="257" r:id="R77748da1583b4974"/>
    <p:sldId xmlns:r="http://schemas.openxmlformats.org/officeDocument/2006/relationships" id="258" r:id="Re348aca6576a4af1"/>
    <p:sldId xmlns:r="http://schemas.openxmlformats.org/officeDocument/2006/relationships" id="259" r:id="Rbd0f4f11f2994c95"/>
    <p:sldId xmlns:r="http://schemas.openxmlformats.org/officeDocument/2006/relationships" id="260" r:id="Re0092500303d43ac"/>
    <p:sldId xmlns:r="http://schemas.openxmlformats.org/officeDocument/2006/relationships" id="261" r:id="R41931f474dfd4e45"/>
    <p:sldId xmlns:r="http://schemas.openxmlformats.org/officeDocument/2006/relationships" id="262" r:id="R0bec995b1eb240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802d13cbd443f2" /><Relationship Type="http://schemas.openxmlformats.org/officeDocument/2006/relationships/slide" Target="/ppt/slides/slide1.xml" Id="R63a3006b208949d2" /><Relationship Type="http://schemas.openxmlformats.org/officeDocument/2006/relationships/slide" Target="/ppt/slides/slide2.xml" Id="R77748da1583b4974" /><Relationship Type="http://schemas.openxmlformats.org/officeDocument/2006/relationships/slide" Target="/ppt/slides/slide3.xml" Id="Re348aca6576a4af1" /><Relationship Type="http://schemas.openxmlformats.org/officeDocument/2006/relationships/slide" Target="/ppt/slides/slide4.xml" Id="Rbd0f4f11f2994c95" /><Relationship Type="http://schemas.openxmlformats.org/officeDocument/2006/relationships/slide" Target="/ppt/slides/slide5.xml" Id="Re0092500303d43ac" /><Relationship Type="http://schemas.openxmlformats.org/officeDocument/2006/relationships/slide" Target="/ppt/slides/slide6.xml" Id="R41931f474dfd4e45" /><Relationship Type="http://schemas.openxmlformats.org/officeDocument/2006/relationships/slide" Target="/ppt/slides/slide7.xml" Id="R0bec995b1eb240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4c99f0142b49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1a8d35ad714f6a" /><Relationship Type="http://schemas.openxmlformats.org/officeDocument/2006/relationships/theme" Target="/ppt/slideMasters/theme/theme1.xml" Id="Rbca65164a57c43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1a8d35ad714f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3d7479d59544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16a9067f4f4c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f041aba21f41c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b33d4ea23648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b7468ca13b4b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8d9e40f0f4430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777f23accf4e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A&amp;M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A&amp;M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A&amp;M INVEST AS ble etablert [år] og holder til i Oppegård.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A&amp;M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A&amp;M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A&amp;M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−16 044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−64 790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3 829 308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5 232 132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A&amp;M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PETTERSEN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PETTERSEN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A&amp;M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Olaus Hansens vei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1415 Oppegård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925 208 337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A&amp;M INVEST AS</a:t>
            </a:r>
          </a:p>
        </p:txBody>
      </p:sp>
    </p:spTree>
  </p:cSld>
  <p:clrMapOvr>
    <a:masterClrMapping xmlns:a="http://schemas.openxmlformats.org/drawingml/2006/main"/>
  </p:clrMapOvr>
</p:sld>
</file>