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2a6dfec9bf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69d5963e84e34"/>
  </p:sldMasterIdLst>
  <p:sldIdLst>
    <p:sldId xmlns:r="http://schemas.openxmlformats.org/officeDocument/2006/relationships" id="256" r:id="Rffce694a26784a60"/>
    <p:sldId xmlns:r="http://schemas.openxmlformats.org/officeDocument/2006/relationships" id="257" r:id="Rd6eff1c70c644a59"/>
    <p:sldId xmlns:r="http://schemas.openxmlformats.org/officeDocument/2006/relationships" id="258" r:id="Rdf09d99fb3354989"/>
    <p:sldId xmlns:r="http://schemas.openxmlformats.org/officeDocument/2006/relationships" id="259" r:id="Rd6f1fba9c3274313"/>
    <p:sldId xmlns:r="http://schemas.openxmlformats.org/officeDocument/2006/relationships" id="260" r:id="R5b5f085a04cd4378"/>
    <p:sldId xmlns:r="http://schemas.openxmlformats.org/officeDocument/2006/relationships" id="261" r:id="R9b506c6934de4226"/>
    <p:sldId xmlns:r="http://schemas.openxmlformats.org/officeDocument/2006/relationships" id="262" r:id="Rb93633e3268f43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69d5963e84e34" /><Relationship Type="http://schemas.openxmlformats.org/officeDocument/2006/relationships/slide" Target="/ppt/slides/slide1.xml" Id="Rffce694a26784a60" /><Relationship Type="http://schemas.openxmlformats.org/officeDocument/2006/relationships/slide" Target="/ppt/slides/slide2.xml" Id="Rd6eff1c70c644a59" /><Relationship Type="http://schemas.openxmlformats.org/officeDocument/2006/relationships/slide" Target="/ppt/slides/slide3.xml" Id="Rdf09d99fb3354989" /><Relationship Type="http://schemas.openxmlformats.org/officeDocument/2006/relationships/slide" Target="/ppt/slides/slide4.xml" Id="Rd6f1fba9c3274313" /><Relationship Type="http://schemas.openxmlformats.org/officeDocument/2006/relationships/slide" Target="/ppt/slides/slide5.xml" Id="R5b5f085a04cd4378" /><Relationship Type="http://schemas.openxmlformats.org/officeDocument/2006/relationships/slide" Target="/ppt/slides/slide6.xml" Id="R9b506c6934de4226" /><Relationship Type="http://schemas.openxmlformats.org/officeDocument/2006/relationships/slide" Target="/ppt/slides/slide7.xml" Id="Rb93633e3268f43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22faa08904f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873e0dec541bf" /><Relationship Type="http://schemas.openxmlformats.org/officeDocument/2006/relationships/theme" Target="/ppt/slideMasters/theme/theme1.xml" Id="R0fec75bdb28b49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b873e0dec5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151b82fdd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018fac1cf41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a3c49ba7a45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66027712643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133f755db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a71bdb03643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ee98154a1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HELONOR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HELONOR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17 360 257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17 360 257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MARIUS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Jespers vei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925 224 596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