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2c23f3dc574c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202c49035449ec"/>
  </p:sldMasterIdLst>
  <p:sldIdLst>
    <p:sldId xmlns:r="http://schemas.openxmlformats.org/officeDocument/2006/relationships" id="256" r:id="R128f6fe729ce433d"/>
    <p:sldId xmlns:r="http://schemas.openxmlformats.org/officeDocument/2006/relationships" id="257" r:id="Ra38ff8e69b994c37"/>
    <p:sldId xmlns:r="http://schemas.openxmlformats.org/officeDocument/2006/relationships" id="258" r:id="R7fab7780518f4daa"/>
    <p:sldId xmlns:r="http://schemas.openxmlformats.org/officeDocument/2006/relationships" id="259" r:id="R9395de2fa4de429b"/>
    <p:sldId xmlns:r="http://schemas.openxmlformats.org/officeDocument/2006/relationships" id="260" r:id="R4f2da9b05d424345"/>
    <p:sldId xmlns:r="http://schemas.openxmlformats.org/officeDocument/2006/relationships" id="261" r:id="R7725bdb853194f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202c49035449ec" /><Relationship Type="http://schemas.openxmlformats.org/officeDocument/2006/relationships/slide" Target="/ppt/slides/slide1.xml" Id="R128f6fe729ce433d" /><Relationship Type="http://schemas.openxmlformats.org/officeDocument/2006/relationships/slide" Target="/ppt/slides/slide2.xml" Id="Ra38ff8e69b994c37" /><Relationship Type="http://schemas.openxmlformats.org/officeDocument/2006/relationships/slide" Target="/ppt/slides/slide3.xml" Id="R7fab7780518f4daa" /><Relationship Type="http://schemas.openxmlformats.org/officeDocument/2006/relationships/slide" Target="/ppt/slides/slide4.xml" Id="R9395de2fa4de429b" /><Relationship Type="http://schemas.openxmlformats.org/officeDocument/2006/relationships/slide" Target="/ppt/slides/slide5.xml" Id="R4f2da9b05d424345" /><Relationship Type="http://schemas.openxmlformats.org/officeDocument/2006/relationships/slide" Target="/ppt/slides/slide6.xml" Id="R7725bdb853194f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73079c2254e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c233960be4b63" /><Relationship Type="http://schemas.openxmlformats.org/officeDocument/2006/relationships/theme" Target="/ppt/slideMasters/theme/theme1.xml" Id="R0237e241916244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6c233960be4b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ec89429e204f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37b77036242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71526a06e4a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c157fb3c240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26362e6f247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bf97b6d324a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SPAREBANKSTIFTELSEN 68 GRADER NORD OFOTEN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SPAREBANKSTIFTELSEN 68 GRADER NORD OFOTEN ble etablert [år] og holder til i Bogen I Ofoten.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−1 343 077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7 622 352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113 572 277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118 428 142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Bergvikveien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8533 Bogen I Ofoten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www.ofotstiftelsen.no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925 237 671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68 GRADER NORD OFOTEN</a:t>
            </a:r>
          </a:p>
        </p:txBody>
      </p:sp>
    </p:spTree>
  </p:cSld>
  <p:clrMapOvr>
    <a:masterClrMapping xmlns:a="http://schemas.openxmlformats.org/drawingml/2006/main"/>
  </p:clrMapOvr>
</p:sld>
</file>