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b05a9e9e94f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a2ccd4021a4bbc"/>
  </p:sldMasterIdLst>
  <p:sldIdLst>
    <p:sldId xmlns:r="http://schemas.openxmlformats.org/officeDocument/2006/relationships" id="256" r:id="R6aedd413a940413c"/>
    <p:sldId xmlns:r="http://schemas.openxmlformats.org/officeDocument/2006/relationships" id="257" r:id="R60dc13a5b81c459b"/>
    <p:sldId xmlns:r="http://schemas.openxmlformats.org/officeDocument/2006/relationships" id="258" r:id="R5fafc04260c54b33"/>
    <p:sldId xmlns:r="http://schemas.openxmlformats.org/officeDocument/2006/relationships" id="259" r:id="R5c5e928a87d84c6f"/>
    <p:sldId xmlns:r="http://schemas.openxmlformats.org/officeDocument/2006/relationships" id="260" r:id="R9c78ffa3e5da46ec"/>
    <p:sldId xmlns:r="http://schemas.openxmlformats.org/officeDocument/2006/relationships" id="261" r:id="R47677a96e3a1447b"/>
    <p:sldId xmlns:r="http://schemas.openxmlformats.org/officeDocument/2006/relationships" id="262" r:id="R97cd619a8b9743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2ccd4021a4bbc" /><Relationship Type="http://schemas.openxmlformats.org/officeDocument/2006/relationships/slide" Target="/ppt/slides/slide1.xml" Id="R6aedd413a940413c" /><Relationship Type="http://schemas.openxmlformats.org/officeDocument/2006/relationships/slide" Target="/ppt/slides/slide2.xml" Id="R60dc13a5b81c459b" /><Relationship Type="http://schemas.openxmlformats.org/officeDocument/2006/relationships/slide" Target="/ppt/slides/slide3.xml" Id="R5fafc04260c54b33" /><Relationship Type="http://schemas.openxmlformats.org/officeDocument/2006/relationships/slide" Target="/ppt/slides/slide4.xml" Id="R5c5e928a87d84c6f" /><Relationship Type="http://schemas.openxmlformats.org/officeDocument/2006/relationships/slide" Target="/ppt/slides/slide5.xml" Id="R9c78ffa3e5da46ec" /><Relationship Type="http://schemas.openxmlformats.org/officeDocument/2006/relationships/slide" Target="/ppt/slides/slide6.xml" Id="R47677a96e3a1447b" /><Relationship Type="http://schemas.openxmlformats.org/officeDocument/2006/relationships/slide" Target="/ppt/slides/slide7.xml" Id="R97cd619a8b9743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1f5fc4cf543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a5b88744f43ba" /><Relationship Type="http://schemas.openxmlformats.org/officeDocument/2006/relationships/theme" Target="/ppt/slideMasters/theme/theme1.xml" Id="R87c1ebdb2e8643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a5b88744f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5060120e344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5c32a0d214f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e659a1b9c43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5db4a3054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18ddd23914f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ba72df8c24a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4cfcd833643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TØRDAL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4 543 857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23 927 896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24 036 191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SANDEN TØRDAL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TØRDAL HOLDING AS</a:t>
            </a:r>
          </a:p>
        </p:txBody>
      </p:sp>
    </p:spTree>
  </p:cSld>
  <p:clrMapOvr>
    <a:masterClrMapping xmlns:a="http://schemas.openxmlformats.org/drawingml/2006/main"/>
  </p:clrMapOvr>
</p:sld>
</file>