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0a866035e4e409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a76738e670641de"/>
  </p:sldMasterIdLst>
  <p:sldIdLst>
    <p:sldId xmlns:r="http://schemas.openxmlformats.org/officeDocument/2006/relationships" id="256" r:id="R310334c815b240d2"/>
    <p:sldId xmlns:r="http://schemas.openxmlformats.org/officeDocument/2006/relationships" id="257" r:id="R5145d13dcc904711"/>
    <p:sldId xmlns:r="http://schemas.openxmlformats.org/officeDocument/2006/relationships" id="258" r:id="R0363f34e281f4d34"/>
    <p:sldId xmlns:r="http://schemas.openxmlformats.org/officeDocument/2006/relationships" id="259" r:id="R115dea1a6e6a4904"/>
    <p:sldId xmlns:r="http://schemas.openxmlformats.org/officeDocument/2006/relationships" id="260" r:id="R9a9c1c46d4ff42d5"/>
    <p:sldId xmlns:r="http://schemas.openxmlformats.org/officeDocument/2006/relationships" id="261" r:id="R65eacb42f06f4654"/>
    <p:sldId xmlns:r="http://schemas.openxmlformats.org/officeDocument/2006/relationships" id="262" r:id="Rf5b521218da7494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a76738e670641de" /><Relationship Type="http://schemas.openxmlformats.org/officeDocument/2006/relationships/slide" Target="/ppt/slides/slide1.xml" Id="R310334c815b240d2" /><Relationship Type="http://schemas.openxmlformats.org/officeDocument/2006/relationships/slide" Target="/ppt/slides/slide2.xml" Id="R5145d13dcc904711" /><Relationship Type="http://schemas.openxmlformats.org/officeDocument/2006/relationships/slide" Target="/ppt/slides/slide3.xml" Id="R0363f34e281f4d34" /><Relationship Type="http://schemas.openxmlformats.org/officeDocument/2006/relationships/slide" Target="/ppt/slides/slide4.xml" Id="R115dea1a6e6a4904" /><Relationship Type="http://schemas.openxmlformats.org/officeDocument/2006/relationships/slide" Target="/ppt/slides/slide5.xml" Id="R9a9c1c46d4ff42d5" /><Relationship Type="http://schemas.openxmlformats.org/officeDocument/2006/relationships/slide" Target="/ppt/slides/slide6.xml" Id="R65eacb42f06f4654" /><Relationship Type="http://schemas.openxmlformats.org/officeDocument/2006/relationships/slide" Target="/ppt/slides/slide7.xml" Id="Rf5b521218da7494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9b42e07e8ab4b3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fd641ef77a46f3" /><Relationship Type="http://schemas.openxmlformats.org/officeDocument/2006/relationships/theme" Target="/ppt/slideMasters/theme/theme1.xml" Id="R6bd4aa79fd274cd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6fd641ef77a46f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92e81b73d4449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9ce6756ad245b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c0e456ad4143f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6953f03cd6403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7d10507428448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cd3cec1b0a41d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77b68d4b9143e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RANDI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RANDI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RANDI REGNSKAP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RANDI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RANDI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RANDI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14 253 575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−670 419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−600 077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30 307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4 181 849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RANDI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RANDI HOLDING AS  –  54,5 %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RANDI HOLDING AS  –  31,6 %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RANDI COCO AS  –  12,9 %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HOLSTHENRIKSEN INVEST AS  –  0,7 %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M. BERGSPREKKEN HOLDING AS  –  0,3 %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 NORDMANN AS  –  0,1 %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RANDI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Parkveien 12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0350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925 337 757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RANDI REGNSKAP AS</a:t>
            </a:r>
          </a:p>
        </p:txBody>
      </p:sp>
    </p:spTree>
  </p:cSld>
  <p:clrMapOvr>
    <a:masterClrMapping xmlns:a="http://schemas.openxmlformats.org/drawingml/2006/main"/>
  </p:clrMapOvr>
</p:sld>
</file>