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813a868af14d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0b530c1284486d"/>
  </p:sldMasterIdLst>
  <p:sldIdLst>
    <p:sldId xmlns:r="http://schemas.openxmlformats.org/officeDocument/2006/relationships" id="256" r:id="R4ff5cb05088d465f"/>
    <p:sldId xmlns:r="http://schemas.openxmlformats.org/officeDocument/2006/relationships" id="257" r:id="Rd7a9a84594a04ee3"/>
    <p:sldId xmlns:r="http://schemas.openxmlformats.org/officeDocument/2006/relationships" id="258" r:id="R54afb249f6264b6e"/>
    <p:sldId xmlns:r="http://schemas.openxmlformats.org/officeDocument/2006/relationships" id="259" r:id="R434d89800f904fb1"/>
    <p:sldId xmlns:r="http://schemas.openxmlformats.org/officeDocument/2006/relationships" id="260" r:id="Rd0c88dba68f24da4"/>
    <p:sldId xmlns:r="http://schemas.openxmlformats.org/officeDocument/2006/relationships" id="261" r:id="R1bc462e0eba04c2a"/>
    <p:sldId xmlns:r="http://schemas.openxmlformats.org/officeDocument/2006/relationships" id="262" r:id="R5987b5a5dc574a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0b530c1284486d" /><Relationship Type="http://schemas.openxmlformats.org/officeDocument/2006/relationships/slide" Target="/ppt/slides/slide1.xml" Id="R4ff5cb05088d465f" /><Relationship Type="http://schemas.openxmlformats.org/officeDocument/2006/relationships/slide" Target="/ppt/slides/slide2.xml" Id="Rd7a9a84594a04ee3" /><Relationship Type="http://schemas.openxmlformats.org/officeDocument/2006/relationships/slide" Target="/ppt/slides/slide3.xml" Id="R54afb249f6264b6e" /><Relationship Type="http://schemas.openxmlformats.org/officeDocument/2006/relationships/slide" Target="/ppt/slides/slide4.xml" Id="R434d89800f904fb1" /><Relationship Type="http://schemas.openxmlformats.org/officeDocument/2006/relationships/slide" Target="/ppt/slides/slide5.xml" Id="Rd0c88dba68f24da4" /><Relationship Type="http://schemas.openxmlformats.org/officeDocument/2006/relationships/slide" Target="/ppt/slides/slide6.xml" Id="R1bc462e0eba04c2a" /><Relationship Type="http://schemas.openxmlformats.org/officeDocument/2006/relationships/slide" Target="/ppt/slides/slide7.xml" Id="R5987b5a5dc574a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d75f75597443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76b459c6454cde" /><Relationship Type="http://schemas.openxmlformats.org/officeDocument/2006/relationships/theme" Target="/ppt/slideMasters/theme/theme1.xml" Id="R09c435d0a3ac48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76b459c6454c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fcd48e154479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eb21221d247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60fed1c0e4c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85cd8eb1a4f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68b3d0e8841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b2b906f3e4a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7fd9a7f5d44b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SCANPIPE ENGINEERING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SCANPIPE ENGINEERING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−107 749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1 616 410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34 792 755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35 828 243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BRICKWALL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Brynsengveien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07 19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mc@cmmco.no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925 342 149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