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eba2b4697e4e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6124e19ebe463f"/>
  </p:sldMasterIdLst>
  <p:sldIdLst>
    <p:sldId xmlns:r="http://schemas.openxmlformats.org/officeDocument/2006/relationships" id="256" r:id="R4985c40464e2484d"/>
    <p:sldId xmlns:r="http://schemas.openxmlformats.org/officeDocument/2006/relationships" id="257" r:id="R16e2b3665a7840a4"/>
    <p:sldId xmlns:r="http://schemas.openxmlformats.org/officeDocument/2006/relationships" id="258" r:id="Rd10b197e0b024d00"/>
    <p:sldId xmlns:r="http://schemas.openxmlformats.org/officeDocument/2006/relationships" id="259" r:id="Rb23712163ec04c25"/>
    <p:sldId xmlns:r="http://schemas.openxmlformats.org/officeDocument/2006/relationships" id="260" r:id="Rbf16ff941f534e1c"/>
    <p:sldId xmlns:r="http://schemas.openxmlformats.org/officeDocument/2006/relationships" id="261" r:id="Re7adeacb74e54a22"/>
    <p:sldId xmlns:r="http://schemas.openxmlformats.org/officeDocument/2006/relationships" id="262" r:id="Rc79016a8c42542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6124e19ebe463f" /><Relationship Type="http://schemas.openxmlformats.org/officeDocument/2006/relationships/slide" Target="/ppt/slides/slide1.xml" Id="R4985c40464e2484d" /><Relationship Type="http://schemas.openxmlformats.org/officeDocument/2006/relationships/slide" Target="/ppt/slides/slide2.xml" Id="R16e2b3665a7840a4" /><Relationship Type="http://schemas.openxmlformats.org/officeDocument/2006/relationships/slide" Target="/ppt/slides/slide3.xml" Id="Rd10b197e0b024d00" /><Relationship Type="http://schemas.openxmlformats.org/officeDocument/2006/relationships/slide" Target="/ppt/slides/slide4.xml" Id="Rb23712163ec04c25" /><Relationship Type="http://schemas.openxmlformats.org/officeDocument/2006/relationships/slide" Target="/ppt/slides/slide5.xml" Id="Rbf16ff941f534e1c" /><Relationship Type="http://schemas.openxmlformats.org/officeDocument/2006/relationships/slide" Target="/ppt/slides/slide6.xml" Id="Re7adeacb74e54a22" /><Relationship Type="http://schemas.openxmlformats.org/officeDocument/2006/relationships/slide" Target="/ppt/slides/slide7.xml" Id="Rc79016a8c42542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4e747d6bb74b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eb80f7163e4fe2" /><Relationship Type="http://schemas.openxmlformats.org/officeDocument/2006/relationships/theme" Target="/ppt/slideMasters/theme/theme1.xml" Id="Rf2dbbd869d3148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deb80f7163e4f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0be476039f40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641679b95d46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c428ebeecf41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a3feeccc3945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dfba5c615545d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8e96a641eb4a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8315049bcc43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PIVOT INVEST 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PIVOT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PIVOT INVEST 2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PIVOT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PIVOT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PIVOT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−84 329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6 109 033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12 400 205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47 275 413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PIVOT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PIVOT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PIVOT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5013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925 401 587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PIVOT INVEST 2 AS</a:t>
            </a:r>
          </a:p>
        </p:txBody>
      </p:sp>
    </p:spTree>
  </p:cSld>
  <p:clrMapOvr>
    <a:masterClrMapping xmlns:a="http://schemas.openxmlformats.org/drawingml/2006/main"/>
  </p:clrMapOvr>
</p:sld>
</file>