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7849a772e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9100b32c94c13"/>
  </p:sldMasterIdLst>
  <p:sldIdLst>
    <p:sldId xmlns:r="http://schemas.openxmlformats.org/officeDocument/2006/relationships" id="256" r:id="Rf6b2a47998b4492f"/>
    <p:sldId xmlns:r="http://schemas.openxmlformats.org/officeDocument/2006/relationships" id="257" r:id="R703634219b7742b8"/>
    <p:sldId xmlns:r="http://schemas.openxmlformats.org/officeDocument/2006/relationships" id="258" r:id="Rc9b62d1f5cc04a4b"/>
    <p:sldId xmlns:r="http://schemas.openxmlformats.org/officeDocument/2006/relationships" id="259" r:id="R63ba6a64fe604c28"/>
    <p:sldId xmlns:r="http://schemas.openxmlformats.org/officeDocument/2006/relationships" id="260" r:id="R53e22f17ecd94445"/>
    <p:sldId xmlns:r="http://schemas.openxmlformats.org/officeDocument/2006/relationships" id="261" r:id="R471af146ca074153"/>
    <p:sldId xmlns:r="http://schemas.openxmlformats.org/officeDocument/2006/relationships" id="262" r:id="Re1c58d5faaa9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9100b32c94c13" /><Relationship Type="http://schemas.openxmlformats.org/officeDocument/2006/relationships/slide" Target="/ppt/slides/slide1.xml" Id="Rf6b2a47998b4492f" /><Relationship Type="http://schemas.openxmlformats.org/officeDocument/2006/relationships/slide" Target="/ppt/slides/slide2.xml" Id="R703634219b7742b8" /><Relationship Type="http://schemas.openxmlformats.org/officeDocument/2006/relationships/slide" Target="/ppt/slides/slide3.xml" Id="Rc9b62d1f5cc04a4b" /><Relationship Type="http://schemas.openxmlformats.org/officeDocument/2006/relationships/slide" Target="/ppt/slides/slide4.xml" Id="R63ba6a64fe604c28" /><Relationship Type="http://schemas.openxmlformats.org/officeDocument/2006/relationships/slide" Target="/ppt/slides/slide5.xml" Id="R53e22f17ecd94445" /><Relationship Type="http://schemas.openxmlformats.org/officeDocument/2006/relationships/slide" Target="/ppt/slides/slide6.xml" Id="R471af146ca074153" /><Relationship Type="http://schemas.openxmlformats.org/officeDocument/2006/relationships/slide" Target="/ppt/slides/slide7.xml" Id="Re1c58d5faaa9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4dd2e921846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da906490f460c" /><Relationship Type="http://schemas.openxmlformats.org/officeDocument/2006/relationships/theme" Target="/ppt/slideMasters/theme/theme1.xml" Id="R033f18585c4a4f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da906490f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c3e2db29e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05d737dc5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c96a558454a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6108e546f42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80f206cb9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49fbcb79845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8e5c663bd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GEMA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3 003 088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Bønesheien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