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a7fcca542c1485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7ee968f84394206"/>
  </p:sldMasterIdLst>
  <p:sldIdLst>
    <p:sldId xmlns:r="http://schemas.openxmlformats.org/officeDocument/2006/relationships" id="256" r:id="R1541bc1849a34670"/>
    <p:sldId xmlns:r="http://schemas.openxmlformats.org/officeDocument/2006/relationships" id="257" r:id="R0673039d21fd40d3"/>
    <p:sldId xmlns:r="http://schemas.openxmlformats.org/officeDocument/2006/relationships" id="258" r:id="R959fcfdc7aff4734"/>
    <p:sldId xmlns:r="http://schemas.openxmlformats.org/officeDocument/2006/relationships" id="259" r:id="R3e1ea6d9d7b94a11"/>
    <p:sldId xmlns:r="http://schemas.openxmlformats.org/officeDocument/2006/relationships" id="260" r:id="Rb4e7a17aba604e76"/>
    <p:sldId xmlns:r="http://schemas.openxmlformats.org/officeDocument/2006/relationships" id="261" r:id="R9caaa9a63b8046db"/>
    <p:sldId xmlns:r="http://schemas.openxmlformats.org/officeDocument/2006/relationships" id="262" r:id="R5682e340361141f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ee968f84394206" /><Relationship Type="http://schemas.openxmlformats.org/officeDocument/2006/relationships/slide" Target="/ppt/slides/slide1.xml" Id="R1541bc1849a34670" /><Relationship Type="http://schemas.openxmlformats.org/officeDocument/2006/relationships/slide" Target="/ppt/slides/slide2.xml" Id="R0673039d21fd40d3" /><Relationship Type="http://schemas.openxmlformats.org/officeDocument/2006/relationships/slide" Target="/ppt/slides/slide3.xml" Id="R959fcfdc7aff4734" /><Relationship Type="http://schemas.openxmlformats.org/officeDocument/2006/relationships/slide" Target="/ppt/slides/slide4.xml" Id="R3e1ea6d9d7b94a11" /><Relationship Type="http://schemas.openxmlformats.org/officeDocument/2006/relationships/slide" Target="/ppt/slides/slide5.xml" Id="Rb4e7a17aba604e76" /><Relationship Type="http://schemas.openxmlformats.org/officeDocument/2006/relationships/slide" Target="/ppt/slides/slide6.xml" Id="R9caaa9a63b8046db" /><Relationship Type="http://schemas.openxmlformats.org/officeDocument/2006/relationships/slide" Target="/ppt/slides/slide7.xml" Id="R5682e340361141f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290f50ebea45c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382053494947b2" /><Relationship Type="http://schemas.openxmlformats.org/officeDocument/2006/relationships/theme" Target="/ppt/slideMasters/theme/theme1.xml" Id="Rd97df7a49eda4f7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b382053494947b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cb8eaf624f487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6eaa2fab354b2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e7a66ae2dd492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c14f0b6b694f0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f4e8632369409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a129952744453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f7e730c28f423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AQURATIO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AQURATIO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AQURATIO AS ble etablert [år] og holder til i Tårnåsen.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AQURATIO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AQURATIO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AQURATIO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1 933 305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627 010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516 630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368 361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922 971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AQURATIO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HIR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SKOVLY EKSTRASERVICE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AQURATIO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Kornmoenga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1413 Tårnåsen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post@aquratio.no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925 509 302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AQURATIO AS</a:t>
            </a:r>
          </a:p>
        </p:txBody>
      </p:sp>
    </p:spTree>
  </p:cSld>
  <p:clrMapOvr>
    <a:masterClrMapping xmlns:a="http://schemas.openxmlformats.org/drawingml/2006/main"/>
  </p:clrMapOvr>
</p:sld>
</file>