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5dad15383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817b317c94672"/>
  </p:sldMasterIdLst>
  <p:sldIdLst>
    <p:sldId xmlns:r="http://schemas.openxmlformats.org/officeDocument/2006/relationships" id="256" r:id="R6423222b78f14fd8"/>
    <p:sldId xmlns:r="http://schemas.openxmlformats.org/officeDocument/2006/relationships" id="257" r:id="Ref1f62d2f1bb4790"/>
    <p:sldId xmlns:r="http://schemas.openxmlformats.org/officeDocument/2006/relationships" id="258" r:id="Raf4f4969409943e1"/>
    <p:sldId xmlns:r="http://schemas.openxmlformats.org/officeDocument/2006/relationships" id="259" r:id="R8a660780703a4f1b"/>
    <p:sldId xmlns:r="http://schemas.openxmlformats.org/officeDocument/2006/relationships" id="260" r:id="Rec5d917e69bb42c5"/>
    <p:sldId xmlns:r="http://schemas.openxmlformats.org/officeDocument/2006/relationships" id="261" r:id="Rdf9a7364f0d1458a"/>
    <p:sldId xmlns:r="http://schemas.openxmlformats.org/officeDocument/2006/relationships" id="262" r:id="Rd358fd2935294b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817b317c94672" /><Relationship Type="http://schemas.openxmlformats.org/officeDocument/2006/relationships/slide" Target="/ppt/slides/slide1.xml" Id="R6423222b78f14fd8" /><Relationship Type="http://schemas.openxmlformats.org/officeDocument/2006/relationships/slide" Target="/ppt/slides/slide2.xml" Id="Ref1f62d2f1bb4790" /><Relationship Type="http://schemas.openxmlformats.org/officeDocument/2006/relationships/slide" Target="/ppt/slides/slide3.xml" Id="Raf4f4969409943e1" /><Relationship Type="http://schemas.openxmlformats.org/officeDocument/2006/relationships/slide" Target="/ppt/slides/slide4.xml" Id="R8a660780703a4f1b" /><Relationship Type="http://schemas.openxmlformats.org/officeDocument/2006/relationships/slide" Target="/ppt/slides/slide5.xml" Id="Rec5d917e69bb42c5" /><Relationship Type="http://schemas.openxmlformats.org/officeDocument/2006/relationships/slide" Target="/ppt/slides/slide6.xml" Id="Rdf9a7364f0d1458a" /><Relationship Type="http://schemas.openxmlformats.org/officeDocument/2006/relationships/slide" Target="/ppt/slides/slide7.xml" Id="Rd358fd2935294b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32ed652a243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657d2d3f846bb" /><Relationship Type="http://schemas.openxmlformats.org/officeDocument/2006/relationships/theme" Target="/ppt/slideMasters/theme/theme1.xml" Id="Rc4a1258938644c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a657d2d3f8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05e7a545e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897f85785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eb9fc5b1f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2d17b9c97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564e9379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b912b71548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30eb5e3564d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BYGG SERVICE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BYGG SERVICE ENTREPRENØR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6 122 088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ARVYDAS JANKEVICIUS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Bekkeliveien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925 512 729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BYGG SERVICE ENTREPRENØR AS</a:t>
            </a:r>
          </a:p>
        </p:txBody>
      </p:sp>
    </p:spTree>
  </p:cSld>
  <p:clrMapOvr>
    <a:masterClrMapping xmlns:a="http://schemas.openxmlformats.org/drawingml/2006/main"/>
  </p:clrMapOvr>
</p:sld>
</file>