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bd1999fce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6059885b074915"/>
  </p:sldMasterIdLst>
  <p:sldIdLst>
    <p:sldId xmlns:r="http://schemas.openxmlformats.org/officeDocument/2006/relationships" id="256" r:id="R3b472e839eda4e4f"/>
    <p:sldId xmlns:r="http://schemas.openxmlformats.org/officeDocument/2006/relationships" id="257" r:id="R54167ac33c444d44"/>
    <p:sldId xmlns:r="http://schemas.openxmlformats.org/officeDocument/2006/relationships" id="258" r:id="Re202dd9ebba74362"/>
    <p:sldId xmlns:r="http://schemas.openxmlformats.org/officeDocument/2006/relationships" id="259" r:id="R6a2e895233504012"/>
    <p:sldId xmlns:r="http://schemas.openxmlformats.org/officeDocument/2006/relationships" id="260" r:id="Rf31d8e440197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059885b074915" /><Relationship Type="http://schemas.openxmlformats.org/officeDocument/2006/relationships/slide" Target="/ppt/slides/slide1.xml" Id="R3b472e839eda4e4f" /><Relationship Type="http://schemas.openxmlformats.org/officeDocument/2006/relationships/slide" Target="/ppt/slides/slide2.xml" Id="R54167ac33c444d44" /><Relationship Type="http://schemas.openxmlformats.org/officeDocument/2006/relationships/slide" Target="/ppt/slides/slide3.xml" Id="Re202dd9ebba74362" /><Relationship Type="http://schemas.openxmlformats.org/officeDocument/2006/relationships/slide" Target="/ppt/slides/slide4.xml" Id="R6a2e895233504012" /><Relationship Type="http://schemas.openxmlformats.org/officeDocument/2006/relationships/slide" Target="/ppt/slides/slide5.xml" Id="Rf31d8e440197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b104e2ff6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4e8c90a4f4387" /><Relationship Type="http://schemas.openxmlformats.org/officeDocument/2006/relationships/theme" Target="/ppt/slideMasters/theme/theme1.xml" Id="R80d01195c776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4e8c90a4f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62f05bdf6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2d00e4fed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df5bd3db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4e8fbf489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515bfc2f6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BASICLASH MEYER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BASICLASH MEYER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BASICLASH MEYER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BASICLASH MEYER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BASICLASH MEYER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BASICLASH MEYER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Hansteens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3679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925 619 086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BASICLASH MEYER</a:t>
            </a:r>
          </a:p>
        </p:txBody>
      </p:sp>
    </p:spTree>
  </p:cSld>
  <p:clrMapOvr>
    <a:masterClrMapping xmlns:a="http://schemas.openxmlformats.org/drawingml/2006/main"/>
  </p:clrMapOvr>
</p:sld>
</file>