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a6eac6d3b042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fadda64cbb4171"/>
  </p:sldMasterIdLst>
  <p:sldIdLst>
    <p:sldId xmlns:r="http://schemas.openxmlformats.org/officeDocument/2006/relationships" id="256" r:id="R726fc7a0533a4d45"/>
    <p:sldId xmlns:r="http://schemas.openxmlformats.org/officeDocument/2006/relationships" id="257" r:id="R8b3860a147ac4e2a"/>
    <p:sldId xmlns:r="http://schemas.openxmlformats.org/officeDocument/2006/relationships" id="258" r:id="Re3523f2d663d42aa"/>
    <p:sldId xmlns:r="http://schemas.openxmlformats.org/officeDocument/2006/relationships" id="259" r:id="R91ec6420ca164c6b"/>
    <p:sldId xmlns:r="http://schemas.openxmlformats.org/officeDocument/2006/relationships" id="260" r:id="R1032fce1f51e4087"/>
    <p:sldId xmlns:r="http://schemas.openxmlformats.org/officeDocument/2006/relationships" id="261" r:id="R94be7a2ea667492e"/>
    <p:sldId xmlns:r="http://schemas.openxmlformats.org/officeDocument/2006/relationships" id="262" r:id="Rfa678804527f48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fadda64cbb4171" /><Relationship Type="http://schemas.openxmlformats.org/officeDocument/2006/relationships/slide" Target="/ppt/slides/slide1.xml" Id="R726fc7a0533a4d45" /><Relationship Type="http://schemas.openxmlformats.org/officeDocument/2006/relationships/slide" Target="/ppt/slides/slide2.xml" Id="R8b3860a147ac4e2a" /><Relationship Type="http://schemas.openxmlformats.org/officeDocument/2006/relationships/slide" Target="/ppt/slides/slide3.xml" Id="Re3523f2d663d42aa" /><Relationship Type="http://schemas.openxmlformats.org/officeDocument/2006/relationships/slide" Target="/ppt/slides/slide4.xml" Id="R91ec6420ca164c6b" /><Relationship Type="http://schemas.openxmlformats.org/officeDocument/2006/relationships/slide" Target="/ppt/slides/slide5.xml" Id="R1032fce1f51e4087" /><Relationship Type="http://schemas.openxmlformats.org/officeDocument/2006/relationships/slide" Target="/ppt/slides/slide6.xml" Id="R94be7a2ea667492e" /><Relationship Type="http://schemas.openxmlformats.org/officeDocument/2006/relationships/slide" Target="/ppt/slides/slide7.xml" Id="Rfa678804527f48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a20329c49f44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5161772a2459f" /><Relationship Type="http://schemas.openxmlformats.org/officeDocument/2006/relationships/theme" Target="/ppt/slideMasters/theme/theme1.xml" Id="R5fbc57a9bf6a46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a5161772a245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bec6a053a40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02e7ed8c74c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d81a999c1048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6fc17f67140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736babb1041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7775cf9df4e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4b5a87e5e4d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JOHANC HOLDING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−276 238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5 766 878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37 565 120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38 974 099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COLLETT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Hønsveien 77A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925 741 035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JOHANC HOLDING AS</a:t>
            </a:r>
          </a:p>
        </p:txBody>
      </p:sp>
    </p:spTree>
  </p:cSld>
  <p:clrMapOvr>
    <a:masterClrMapping xmlns:a="http://schemas.openxmlformats.org/drawingml/2006/main"/>
  </p:clrMapOvr>
</p:sld>
</file>