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39b0f1e21941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258cde331f40a3"/>
  </p:sldMasterIdLst>
  <p:sldIdLst>
    <p:sldId xmlns:r="http://schemas.openxmlformats.org/officeDocument/2006/relationships" id="256" r:id="R26be8f0025f2400b"/>
    <p:sldId xmlns:r="http://schemas.openxmlformats.org/officeDocument/2006/relationships" id="257" r:id="R3433e2603b3e4d2b"/>
    <p:sldId xmlns:r="http://schemas.openxmlformats.org/officeDocument/2006/relationships" id="258" r:id="Ref0a86cc566446f0"/>
    <p:sldId xmlns:r="http://schemas.openxmlformats.org/officeDocument/2006/relationships" id="259" r:id="R1ad07fbad4424813"/>
    <p:sldId xmlns:r="http://schemas.openxmlformats.org/officeDocument/2006/relationships" id="260" r:id="Rbebc9d463ca74782"/>
    <p:sldId xmlns:r="http://schemas.openxmlformats.org/officeDocument/2006/relationships" id="261" r:id="Rbca7d4785892452d"/>
    <p:sldId xmlns:r="http://schemas.openxmlformats.org/officeDocument/2006/relationships" id="262" r:id="Rc713b6190ca2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258cde331f40a3" /><Relationship Type="http://schemas.openxmlformats.org/officeDocument/2006/relationships/slide" Target="/ppt/slides/slide1.xml" Id="R26be8f0025f2400b" /><Relationship Type="http://schemas.openxmlformats.org/officeDocument/2006/relationships/slide" Target="/ppt/slides/slide2.xml" Id="R3433e2603b3e4d2b" /><Relationship Type="http://schemas.openxmlformats.org/officeDocument/2006/relationships/slide" Target="/ppt/slides/slide3.xml" Id="Ref0a86cc566446f0" /><Relationship Type="http://schemas.openxmlformats.org/officeDocument/2006/relationships/slide" Target="/ppt/slides/slide4.xml" Id="R1ad07fbad4424813" /><Relationship Type="http://schemas.openxmlformats.org/officeDocument/2006/relationships/slide" Target="/ppt/slides/slide5.xml" Id="Rbebc9d463ca74782" /><Relationship Type="http://schemas.openxmlformats.org/officeDocument/2006/relationships/slide" Target="/ppt/slides/slide6.xml" Id="Rbca7d4785892452d" /><Relationship Type="http://schemas.openxmlformats.org/officeDocument/2006/relationships/slide" Target="/ppt/slides/slide7.xml" Id="Rc713b6190ca2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20e26cd9e4e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10a976fa2417e" /><Relationship Type="http://schemas.openxmlformats.org/officeDocument/2006/relationships/theme" Target="/ppt/slideMasters/theme/theme1.xml" Id="R9d0898f4f374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e10a976fa241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1db7d26ba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4a4379bf849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bdfe64a1144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4ec430b0a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b603a2faf48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b12e6c68c4b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b514f47c2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TALERA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TALERA NORD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7 764 751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1 568 030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2 948 691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INDUSTRIER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FINANS HOLDING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AS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925 746 495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NORD AS</a:t>
            </a:r>
          </a:p>
        </p:txBody>
      </p:sp>
    </p:spTree>
  </p:cSld>
  <p:clrMapOvr>
    <a:masterClrMapping xmlns:a="http://schemas.openxmlformats.org/drawingml/2006/main"/>
  </p:clrMapOvr>
</p:sld>
</file>