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0727781e31e45c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449c4cab9544835"/>
  </p:sldMasterIdLst>
  <p:sldIdLst>
    <p:sldId xmlns:r="http://schemas.openxmlformats.org/officeDocument/2006/relationships" id="256" r:id="R1a8a33f2d63e4831"/>
    <p:sldId xmlns:r="http://schemas.openxmlformats.org/officeDocument/2006/relationships" id="257" r:id="R2f26468c30e844d3"/>
    <p:sldId xmlns:r="http://schemas.openxmlformats.org/officeDocument/2006/relationships" id="258" r:id="R1c7aca9e15b344d4"/>
    <p:sldId xmlns:r="http://schemas.openxmlformats.org/officeDocument/2006/relationships" id="259" r:id="R4d44c9574870484b"/>
    <p:sldId xmlns:r="http://schemas.openxmlformats.org/officeDocument/2006/relationships" id="260" r:id="R86f3259ab49e4c1e"/>
    <p:sldId xmlns:r="http://schemas.openxmlformats.org/officeDocument/2006/relationships" id="261" r:id="R28157f3522f84b81"/>
    <p:sldId xmlns:r="http://schemas.openxmlformats.org/officeDocument/2006/relationships" id="262" r:id="R2258f5bdbbc7466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449c4cab9544835" /><Relationship Type="http://schemas.openxmlformats.org/officeDocument/2006/relationships/slide" Target="/ppt/slides/slide1.xml" Id="R1a8a33f2d63e4831" /><Relationship Type="http://schemas.openxmlformats.org/officeDocument/2006/relationships/slide" Target="/ppt/slides/slide2.xml" Id="R2f26468c30e844d3" /><Relationship Type="http://schemas.openxmlformats.org/officeDocument/2006/relationships/slide" Target="/ppt/slides/slide3.xml" Id="R1c7aca9e15b344d4" /><Relationship Type="http://schemas.openxmlformats.org/officeDocument/2006/relationships/slide" Target="/ppt/slides/slide4.xml" Id="R4d44c9574870484b" /><Relationship Type="http://schemas.openxmlformats.org/officeDocument/2006/relationships/slide" Target="/ppt/slides/slide5.xml" Id="R86f3259ab49e4c1e" /><Relationship Type="http://schemas.openxmlformats.org/officeDocument/2006/relationships/slide" Target="/ppt/slides/slide6.xml" Id="R28157f3522f84b81" /><Relationship Type="http://schemas.openxmlformats.org/officeDocument/2006/relationships/slide" Target="/ppt/slides/slide7.xml" Id="R2258f5bdbbc7466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180e1988e2d47f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26b9d0d77e4203" /><Relationship Type="http://schemas.openxmlformats.org/officeDocument/2006/relationships/theme" Target="/ppt/slideMasters/theme/theme1.xml" Id="Rae607d06b6d34c4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026b9d0d77e420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4a90ae584e4df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8c896956d844d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61fc46daf9425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959eb449c54e0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d295cb8fd74c3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cdff51a95c476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4b84c7682041c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KLEPP ENERGI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KLEPP ENERGI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KLEPP ENERGI HOLDING AS ble etablert [år] og holder til i Kleppe.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KLEPP ENERGI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KLEPP ENERGI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KLEPP ENERGI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214 361 000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38 230 000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26 308 000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204 029 000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379 564 000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KLEPP ENERGI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KLEPP KOMMUNE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KLEPP ENERGI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Jærvegen 548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4351 Kleppe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925 817 554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KLEPP ENERGI HOLDING AS</a:t>
            </a:r>
          </a:p>
        </p:txBody>
      </p:sp>
    </p:spTree>
  </p:cSld>
  <p:clrMapOvr>
    <a:masterClrMapping xmlns:a="http://schemas.openxmlformats.org/drawingml/2006/main"/>
  </p:clrMapOvr>
</p:sld>
</file>