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eeef79fbc749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8d31543af24071"/>
  </p:sldMasterIdLst>
  <p:sldIdLst>
    <p:sldId xmlns:r="http://schemas.openxmlformats.org/officeDocument/2006/relationships" id="256" r:id="R8ec04eb7284148c4"/>
    <p:sldId xmlns:r="http://schemas.openxmlformats.org/officeDocument/2006/relationships" id="257" r:id="R861024335f004932"/>
    <p:sldId xmlns:r="http://schemas.openxmlformats.org/officeDocument/2006/relationships" id="258" r:id="Rf86369cd41f342d6"/>
    <p:sldId xmlns:r="http://schemas.openxmlformats.org/officeDocument/2006/relationships" id="259" r:id="R9273acb1ba444146"/>
    <p:sldId xmlns:r="http://schemas.openxmlformats.org/officeDocument/2006/relationships" id="260" r:id="R265fdbc6fd2948ac"/>
    <p:sldId xmlns:r="http://schemas.openxmlformats.org/officeDocument/2006/relationships" id="261" r:id="Reefbfc3ae02d4e54"/>
    <p:sldId xmlns:r="http://schemas.openxmlformats.org/officeDocument/2006/relationships" id="262" r:id="R444dd8676e2d4b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d31543af24071" /><Relationship Type="http://schemas.openxmlformats.org/officeDocument/2006/relationships/slide" Target="/ppt/slides/slide1.xml" Id="R8ec04eb7284148c4" /><Relationship Type="http://schemas.openxmlformats.org/officeDocument/2006/relationships/slide" Target="/ppt/slides/slide2.xml" Id="R861024335f004932" /><Relationship Type="http://schemas.openxmlformats.org/officeDocument/2006/relationships/slide" Target="/ppt/slides/slide3.xml" Id="Rf86369cd41f342d6" /><Relationship Type="http://schemas.openxmlformats.org/officeDocument/2006/relationships/slide" Target="/ppt/slides/slide4.xml" Id="R9273acb1ba444146" /><Relationship Type="http://schemas.openxmlformats.org/officeDocument/2006/relationships/slide" Target="/ppt/slides/slide5.xml" Id="R265fdbc6fd2948ac" /><Relationship Type="http://schemas.openxmlformats.org/officeDocument/2006/relationships/slide" Target="/ppt/slides/slide6.xml" Id="Reefbfc3ae02d4e54" /><Relationship Type="http://schemas.openxmlformats.org/officeDocument/2006/relationships/slide" Target="/ppt/slides/slide7.xml" Id="R444dd8676e2d4b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ef474092e4a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258f21db249b0" /><Relationship Type="http://schemas.openxmlformats.org/officeDocument/2006/relationships/theme" Target="/ppt/slideMasters/theme/theme1.xml" Id="R50fb3ae5e187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3258f21db249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98450e86f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d1b072990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abc08ba444a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4a7bb59e947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d4f942104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30bfd41314b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fa8f451fb41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24 SØPPEL OG FLYTTING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 SØPPEL OG FLYTTING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 SØPPEL OG FLYTTING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 SØPPEL OG FLYTTING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 SØPPEL OG FLYTTING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 SØPPEL OG FLYTTING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 SØPPEL OG FLYTTING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TESFAY ARAYA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 SØPPEL OG FLYTTING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Lofsrudhøgda 217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925 830 038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 SØPPEL OG FLYTTING AS</a:t>
            </a:r>
          </a:p>
        </p:txBody>
      </p:sp>
    </p:spTree>
  </p:cSld>
  <p:clrMapOvr>
    <a:masterClrMapping xmlns:a="http://schemas.openxmlformats.org/drawingml/2006/main"/>
  </p:clrMapOvr>
</p:sld>
</file>