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0e8925ed3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9183a0dd74e39"/>
  </p:sldMasterIdLst>
  <p:sldIdLst>
    <p:sldId xmlns:r="http://schemas.openxmlformats.org/officeDocument/2006/relationships" id="256" r:id="Rb56d6ac1b6854ebc"/>
    <p:sldId xmlns:r="http://schemas.openxmlformats.org/officeDocument/2006/relationships" id="257" r:id="Rc745da80821540b0"/>
    <p:sldId xmlns:r="http://schemas.openxmlformats.org/officeDocument/2006/relationships" id="258" r:id="R1de7b2d5832f46b6"/>
    <p:sldId xmlns:r="http://schemas.openxmlformats.org/officeDocument/2006/relationships" id="259" r:id="Reffbd01b95c94d5e"/>
    <p:sldId xmlns:r="http://schemas.openxmlformats.org/officeDocument/2006/relationships" id="260" r:id="Rf76988ba7b05470e"/>
    <p:sldId xmlns:r="http://schemas.openxmlformats.org/officeDocument/2006/relationships" id="261" r:id="Raa61f23a43e340ea"/>
    <p:sldId xmlns:r="http://schemas.openxmlformats.org/officeDocument/2006/relationships" id="262" r:id="R55a8cea51faf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9183a0dd74e39" /><Relationship Type="http://schemas.openxmlformats.org/officeDocument/2006/relationships/slide" Target="/ppt/slides/slide1.xml" Id="Rb56d6ac1b6854ebc" /><Relationship Type="http://schemas.openxmlformats.org/officeDocument/2006/relationships/slide" Target="/ppt/slides/slide2.xml" Id="Rc745da80821540b0" /><Relationship Type="http://schemas.openxmlformats.org/officeDocument/2006/relationships/slide" Target="/ppt/slides/slide3.xml" Id="R1de7b2d5832f46b6" /><Relationship Type="http://schemas.openxmlformats.org/officeDocument/2006/relationships/slide" Target="/ppt/slides/slide4.xml" Id="Reffbd01b95c94d5e" /><Relationship Type="http://schemas.openxmlformats.org/officeDocument/2006/relationships/slide" Target="/ppt/slides/slide5.xml" Id="Rf76988ba7b05470e" /><Relationship Type="http://schemas.openxmlformats.org/officeDocument/2006/relationships/slide" Target="/ppt/slides/slide6.xml" Id="Raa61f23a43e340ea" /><Relationship Type="http://schemas.openxmlformats.org/officeDocument/2006/relationships/slide" Target="/ppt/slides/slide7.xml" Id="R55a8cea51faf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6728622d2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2ae5819d64f3e" /><Relationship Type="http://schemas.openxmlformats.org/officeDocument/2006/relationships/theme" Target="/ppt/slideMasters/theme/theme1.xml" Id="R7d75776a0dfd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2ae5819d64f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654fa99e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364556474a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84fa28450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58c4cb9eb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c502bb25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18a9e161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88fb00528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