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a00c14a83d44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9f1900b5a740fa"/>
  </p:sldMasterIdLst>
  <p:sldIdLst>
    <p:sldId xmlns:r="http://schemas.openxmlformats.org/officeDocument/2006/relationships" id="256" r:id="R0062180d2da04e30"/>
    <p:sldId xmlns:r="http://schemas.openxmlformats.org/officeDocument/2006/relationships" id="257" r:id="R2275338f48a34f6d"/>
    <p:sldId xmlns:r="http://schemas.openxmlformats.org/officeDocument/2006/relationships" id="258" r:id="Rfe15f9af5cc647f4"/>
    <p:sldId xmlns:r="http://schemas.openxmlformats.org/officeDocument/2006/relationships" id="259" r:id="R8fbb54ba574045b9"/>
    <p:sldId xmlns:r="http://schemas.openxmlformats.org/officeDocument/2006/relationships" id="260" r:id="R455a3f41179940b0"/>
    <p:sldId xmlns:r="http://schemas.openxmlformats.org/officeDocument/2006/relationships" id="261" r:id="R49fdbb8605864485"/>
    <p:sldId xmlns:r="http://schemas.openxmlformats.org/officeDocument/2006/relationships" id="262" r:id="Rdc27d249487b4f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9f1900b5a740fa" /><Relationship Type="http://schemas.openxmlformats.org/officeDocument/2006/relationships/slide" Target="/ppt/slides/slide1.xml" Id="R0062180d2da04e30" /><Relationship Type="http://schemas.openxmlformats.org/officeDocument/2006/relationships/slide" Target="/ppt/slides/slide2.xml" Id="R2275338f48a34f6d" /><Relationship Type="http://schemas.openxmlformats.org/officeDocument/2006/relationships/slide" Target="/ppt/slides/slide3.xml" Id="Rfe15f9af5cc647f4" /><Relationship Type="http://schemas.openxmlformats.org/officeDocument/2006/relationships/slide" Target="/ppt/slides/slide4.xml" Id="R8fbb54ba574045b9" /><Relationship Type="http://schemas.openxmlformats.org/officeDocument/2006/relationships/slide" Target="/ppt/slides/slide5.xml" Id="R455a3f41179940b0" /><Relationship Type="http://schemas.openxmlformats.org/officeDocument/2006/relationships/slide" Target="/ppt/slides/slide6.xml" Id="R49fdbb8605864485" /><Relationship Type="http://schemas.openxmlformats.org/officeDocument/2006/relationships/slide" Target="/ppt/slides/slide7.xml" Id="Rdc27d249487b4f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9b2ae8e6be46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348a6e98a4d19" /><Relationship Type="http://schemas.openxmlformats.org/officeDocument/2006/relationships/theme" Target="/ppt/slideMasters/theme/theme1.xml" Id="R9f4927728fb94c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0348a6e98a4d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be674352f4b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0518aa26d41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a9c670bce4e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2ef6388d243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0c1f285ba4c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e4626ef7e4a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08235e74744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HELMERS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HELMERS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−2 625 183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20 980 003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113 397 082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133 495 524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HELMERS E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HELMERS M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HELMERS MA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HELMERS SE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Skuteviksbodene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925 984 094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AS</a:t>
            </a:r>
          </a:p>
        </p:txBody>
      </p:sp>
    </p:spTree>
  </p:cSld>
  <p:clrMapOvr>
    <a:masterClrMapping xmlns:a="http://schemas.openxmlformats.org/drawingml/2006/main"/>
  </p:clrMapOvr>
</p:sld>
</file>