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e0255547094a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2357ee191e4f39"/>
  </p:sldMasterIdLst>
  <p:sldIdLst>
    <p:sldId xmlns:r="http://schemas.openxmlformats.org/officeDocument/2006/relationships" id="256" r:id="Rd45ff33eb5164b28"/>
    <p:sldId xmlns:r="http://schemas.openxmlformats.org/officeDocument/2006/relationships" id="257" r:id="R427ebe8c063a48f3"/>
    <p:sldId xmlns:r="http://schemas.openxmlformats.org/officeDocument/2006/relationships" id="258" r:id="R9214eef794e04a2b"/>
    <p:sldId xmlns:r="http://schemas.openxmlformats.org/officeDocument/2006/relationships" id="259" r:id="Rf1e034a0809d4fbd"/>
    <p:sldId xmlns:r="http://schemas.openxmlformats.org/officeDocument/2006/relationships" id="260" r:id="Reb198247cb634da3"/>
    <p:sldId xmlns:r="http://schemas.openxmlformats.org/officeDocument/2006/relationships" id="261" r:id="R37af3c6394234507"/>
    <p:sldId xmlns:r="http://schemas.openxmlformats.org/officeDocument/2006/relationships" id="262" r:id="R5babc348082b4f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2357ee191e4f39" /><Relationship Type="http://schemas.openxmlformats.org/officeDocument/2006/relationships/slide" Target="/ppt/slides/slide1.xml" Id="Rd45ff33eb5164b28" /><Relationship Type="http://schemas.openxmlformats.org/officeDocument/2006/relationships/slide" Target="/ppt/slides/slide2.xml" Id="R427ebe8c063a48f3" /><Relationship Type="http://schemas.openxmlformats.org/officeDocument/2006/relationships/slide" Target="/ppt/slides/slide3.xml" Id="R9214eef794e04a2b" /><Relationship Type="http://schemas.openxmlformats.org/officeDocument/2006/relationships/slide" Target="/ppt/slides/slide4.xml" Id="Rf1e034a0809d4fbd" /><Relationship Type="http://schemas.openxmlformats.org/officeDocument/2006/relationships/slide" Target="/ppt/slides/slide5.xml" Id="Reb198247cb634da3" /><Relationship Type="http://schemas.openxmlformats.org/officeDocument/2006/relationships/slide" Target="/ppt/slides/slide6.xml" Id="R37af3c6394234507" /><Relationship Type="http://schemas.openxmlformats.org/officeDocument/2006/relationships/slide" Target="/ppt/slides/slide7.xml" Id="R5babc348082b4f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880472f9134a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fb0de458045fa" /><Relationship Type="http://schemas.openxmlformats.org/officeDocument/2006/relationships/theme" Target="/ppt/slideMasters/theme/theme1.xml" Id="Reb81ab810c5648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1fb0de458045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4a4994b6940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6d70c1ad94c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27066f72540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3144223d94d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21a208cc648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092de1b3b40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2a56f67e641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RANA INVEST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1 560 664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10 829 814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10 861 641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KATHHAMA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REINFJELL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SN-INVEST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Nesnaveien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926 089 110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