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9a767fce0043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8c4588bdf7495e"/>
  </p:sldMasterIdLst>
  <p:sldIdLst>
    <p:sldId xmlns:r="http://schemas.openxmlformats.org/officeDocument/2006/relationships" id="256" r:id="Re0681c9a6b8c4da1"/>
    <p:sldId xmlns:r="http://schemas.openxmlformats.org/officeDocument/2006/relationships" id="257" r:id="R3e3c56303c2747b3"/>
    <p:sldId xmlns:r="http://schemas.openxmlformats.org/officeDocument/2006/relationships" id="258" r:id="Rff0ba94fe77a4a5c"/>
    <p:sldId xmlns:r="http://schemas.openxmlformats.org/officeDocument/2006/relationships" id="259" r:id="R97deb494c3274029"/>
    <p:sldId xmlns:r="http://schemas.openxmlformats.org/officeDocument/2006/relationships" id="260" r:id="Rf59d88e89b4242be"/>
    <p:sldId xmlns:r="http://schemas.openxmlformats.org/officeDocument/2006/relationships" id="261" r:id="Rda009310ac244d39"/>
    <p:sldId xmlns:r="http://schemas.openxmlformats.org/officeDocument/2006/relationships" id="262" r:id="R589be028afbd45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8c4588bdf7495e" /><Relationship Type="http://schemas.openxmlformats.org/officeDocument/2006/relationships/slide" Target="/ppt/slides/slide1.xml" Id="Re0681c9a6b8c4da1" /><Relationship Type="http://schemas.openxmlformats.org/officeDocument/2006/relationships/slide" Target="/ppt/slides/slide2.xml" Id="R3e3c56303c2747b3" /><Relationship Type="http://schemas.openxmlformats.org/officeDocument/2006/relationships/slide" Target="/ppt/slides/slide3.xml" Id="Rff0ba94fe77a4a5c" /><Relationship Type="http://schemas.openxmlformats.org/officeDocument/2006/relationships/slide" Target="/ppt/slides/slide4.xml" Id="R97deb494c3274029" /><Relationship Type="http://schemas.openxmlformats.org/officeDocument/2006/relationships/slide" Target="/ppt/slides/slide5.xml" Id="Rf59d88e89b4242be" /><Relationship Type="http://schemas.openxmlformats.org/officeDocument/2006/relationships/slide" Target="/ppt/slides/slide6.xml" Id="Rda009310ac244d39" /><Relationship Type="http://schemas.openxmlformats.org/officeDocument/2006/relationships/slide" Target="/ppt/slides/slide7.xml" Id="R589be028afbd45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aa7dc3075547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b6ef38d894454" /><Relationship Type="http://schemas.openxmlformats.org/officeDocument/2006/relationships/theme" Target="/ppt/slideMasters/theme/theme1.xml" Id="R1b8735d258194e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0b6ef38d8944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50f5274484b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adf3ff2354f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7c3a30dfa46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01ae4351346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e01b72deb44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88611cdfc40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7c1ba1bc244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BASSE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BASSE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290 143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22 435 950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22 480 718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HAGEN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Skyåsvegen 41A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926 089 676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 HOLDING AS</a:t>
            </a:r>
          </a:p>
        </p:txBody>
      </p:sp>
    </p:spTree>
  </p:cSld>
  <p:clrMapOvr>
    <a:masterClrMapping xmlns:a="http://schemas.openxmlformats.org/drawingml/2006/main"/>
  </p:clrMapOvr>
</p:sld>
</file>