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ad031147ff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77b50790e948e0"/>
  </p:sldMasterIdLst>
  <p:sldIdLst>
    <p:sldId xmlns:r="http://schemas.openxmlformats.org/officeDocument/2006/relationships" id="256" r:id="R2e80723b86a04c12"/>
    <p:sldId xmlns:r="http://schemas.openxmlformats.org/officeDocument/2006/relationships" id="257" r:id="Ra41ddef34ac34de3"/>
    <p:sldId xmlns:r="http://schemas.openxmlformats.org/officeDocument/2006/relationships" id="258" r:id="R222134822a7d4f13"/>
    <p:sldId xmlns:r="http://schemas.openxmlformats.org/officeDocument/2006/relationships" id="259" r:id="R3611db39a3974c5b"/>
    <p:sldId xmlns:r="http://schemas.openxmlformats.org/officeDocument/2006/relationships" id="260" r:id="Rea0b09f805b04794"/>
    <p:sldId xmlns:r="http://schemas.openxmlformats.org/officeDocument/2006/relationships" id="261" r:id="R28c146a023444a41"/>
    <p:sldId xmlns:r="http://schemas.openxmlformats.org/officeDocument/2006/relationships" id="262" r:id="R06b3bd15dfe3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7b50790e948e0" /><Relationship Type="http://schemas.openxmlformats.org/officeDocument/2006/relationships/slide" Target="/ppt/slides/slide1.xml" Id="R2e80723b86a04c12" /><Relationship Type="http://schemas.openxmlformats.org/officeDocument/2006/relationships/slide" Target="/ppt/slides/slide2.xml" Id="Ra41ddef34ac34de3" /><Relationship Type="http://schemas.openxmlformats.org/officeDocument/2006/relationships/slide" Target="/ppt/slides/slide3.xml" Id="R222134822a7d4f13" /><Relationship Type="http://schemas.openxmlformats.org/officeDocument/2006/relationships/slide" Target="/ppt/slides/slide4.xml" Id="R3611db39a3974c5b" /><Relationship Type="http://schemas.openxmlformats.org/officeDocument/2006/relationships/slide" Target="/ppt/slides/slide5.xml" Id="Rea0b09f805b04794" /><Relationship Type="http://schemas.openxmlformats.org/officeDocument/2006/relationships/slide" Target="/ppt/slides/slide6.xml" Id="R28c146a023444a41" /><Relationship Type="http://schemas.openxmlformats.org/officeDocument/2006/relationships/slide" Target="/ppt/slides/slide7.xml" Id="R06b3bd15dfe3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e72008e8c41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1d773808a4ef0" /><Relationship Type="http://schemas.openxmlformats.org/officeDocument/2006/relationships/theme" Target="/ppt/slideMasters/theme/theme1.xml" Id="R8a7f59a55799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1d773808a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f7475c3a1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2a8ab2c0846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6217193445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d965c726f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5d053ba8f43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ac75091ff45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2c3a6acdb4d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TO Z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TO Z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TO Z BYGG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TO Z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TO Z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TO Z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TO Z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AMEER WAQAS AFZAL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TO Z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Gardermoveg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kasi.0786@yahoo.com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926 194 437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TO Z BYGG AS</a:t>
            </a:r>
          </a:p>
        </p:txBody>
      </p:sp>
    </p:spTree>
  </p:cSld>
  <p:clrMapOvr>
    <a:masterClrMapping xmlns:a="http://schemas.openxmlformats.org/drawingml/2006/main"/>
  </p:clrMapOvr>
</p:sld>
</file>