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f11381658f46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5b93cbeb494eb1"/>
  </p:sldMasterIdLst>
  <p:sldIdLst>
    <p:sldId xmlns:r="http://schemas.openxmlformats.org/officeDocument/2006/relationships" id="256" r:id="R814f0bbc18984e0e"/>
    <p:sldId xmlns:r="http://schemas.openxmlformats.org/officeDocument/2006/relationships" id="257" r:id="R8561706f506b4059"/>
    <p:sldId xmlns:r="http://schemas.openxmlformats.org/officeDocument/2006/relationships" id="258" r:id="R2d9b5a36767b4bc1"/>
    <p:sldId xmlns:r="http://schemas.openxmlformats.org/officeDocument/2006/relationships" id="259" r:id="R24dc82d78af343d8"/>
    <p:sldId xmlns:r="http://schemas.openxmlformats.org/officeDocument/2006/relationships" id="260" r:id="R0ab6611f8de24675"/>
    <p:sldId xmlns:r="http://schemas.openxmlformats.org/officeDocument/2006/relationships" id="261" r:id="Rf127308a4dfa4926"/>
    <p:sldId xmlns:r="http://schemas.openxmlformats.org/officeDocument/2006/relationships" id="262" r:id="R514ec98ad5924b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5b93cbeb494eb1" /><Relationship Type="http://schemas.openxmlformats.org/officeDocument/2006/relationships/slide" Target="/ppt/slides/slide1.xml" Id="R814f0bbc18984e0e" /><Relationship Type="http://schemas.openxmlformats.org/officeDocument/2006/relationships/slide" Target="/ppt/slides/slide2.xml" Id="R8561706f506b4059" /><Relationship Type="http://schemas.openxmlformats.org/officeDocument/2006/relationships/slide" Target="/ppt/slides/slide3.xml" Id="R2d9b5a36767b4bc1" /><Relationship Type="http://schemas.openxmlformats.org/officeDocument/2006/relationships/slide" Target="/ppt/slides/slide4.xml" Id="R24dc82d78af343d8" /><Relationship Type="http://schemas.openxmlformats.org/officeDocument/2006/relationships/slide" Target="/ppt/slides/slide5.xml" Id="R0ab6611f8de24675" /><Relationship Type="http://schemas.openxmlformats.org/officeDocument/2006/relationships/slide" Target="/ppt/slides/slide6.xml" Id="Rf127308a4dfa4926" /><Relationship Type="http://schemas.openxmlformats.org/officeDocument/2006/relationships/slide" Target="/ppt/slides/slide7.xml" Id="R514ec98ad5924b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d7932f36ab47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44c46472cc4788" /><Relationship Type="http://schemas.openxmlformats.org/officeDocument/2006/relationships/theme" Target="/ppt/slideMasters/theme/theme1.xml" Id="Rddaa11c31f874b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44c46472cc47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8d81551fb24e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58f07273f64d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8ffc08f1a54e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eaa2bbefda4a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506ddcf3f74c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70f4355306411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ea13f1e36646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GRYTHATTEN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GRYTHATTEN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GRYTHATTEN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GRYTHATTEN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GRYTHATTEN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GRYTHATTEN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−32 105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632 445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22 585 457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23 059 689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GRYTHATTEN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ALEKSANDER STOREBØ BACHKE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GRYTHATTEN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Aleksander Storebø Bachke, Persaunvegen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7045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aleksander.storeb@gmail.com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926 201 921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GRYTHATTEN AS</a:t>
            </a:r>
          </a:p>
        </p:txBody>
      </p:sp>
    </p:spTree>
  </p:cSld>
  <p:clrMapOvr>
    <a:masterClrMapping xmlns:a="http://schemas.openxmlformats.org/drawingml/2006/main"/>
  </p:clrMapOvr>
</p:sld>
</file>