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1a2c40b38641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f912b519cc44db"/>
  </p:sldMasterIdLst>
  <p:sldIdLst>
    <p:sldId xmlns:r="http://schemas.openxmlformats.org/officeDocument/2006/relationships" id="256" r:id="R6f924ee4b74c4b7e"/>
    <p:sldId xmlns:r="http://schemas.openxmlformats.org/officeDocument/2006/relationships" id="257" r:id="R0c263835969a4d42"/>
    <p:sldId xmlns:r="http://schemas.openxmlformats.org/officeDocument/2006/relationships" id="258" r:id="R7067918d6bbe419c"/>
    <p:sldId xmlns:r="http://schemas.openxmlformats.org/officeDocument/2006/relationships" id="259" r:id="R2d116ba197544df4"/>
    <p:sldId xmlns:r="http://schemas.openxmlformats.org/officeDocument/2006/relationships" id="260" r:id="R544bce8a4a1c457b"/>
    <p:sldId xmlns:r="http://schemas.openxmlformats.org/officeDocument/2006/relationships" id="261" r:id="R6d7022c7d30c4d47"/>
    <p:sldId xmlns:r="http://schemas.openxmlformats.org/officeDocument/2006/relationships" id="262" r:id="Rd89c2fa72e5d46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f912b519cc44db" /><Relationship Type="http://schemas.openxmlformats.org/officeDocument/2006/relationships/slide" Target="/ppt/slides/slide1.xml" Id="R6f924ee4b74c4b7e" /><Relationship Type="http://schemas.openxmlformats.org/officeDocument/2006/relationships/slide" Target="/ppt/slides/slide2.xml" Id="R0c263835969a4d42" /><Relationship Type="http://schemas.openxmlformats.org/officeDocument/2006/relationships/slide" Target="/ppt/slides/slide3.xml" Id="R7067918d6bbe419c" /><Relationship Type="http://schemas.openxmlformats.org/officeDocument/2006/relationships/slide" Target="/ppt/slides/slide4.xml" Id="R2d116ba197544df4" /><Relationship Type="http://schemas.openxmlformats.org/officeDocument/2006/relationships/slide" Target="/ppt/slides/slide5.xml" Id="R544bce8a4a1c457b" /><Relationship Type="http://schemas.openxmlformats.org/officeDocument/2006/relationships/slide" Target="/ppt/slides/slide6.xml" Id="R6d7022c7d30c4d47" /><Relationship Type="http://schemas.openxmlformats.org/officeDocument/2006/relationships/slide" Target="/ppt/slides/slide7.xml" Id="Rd89c2fa72e5d46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31c376247a46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be9bd380f407e" /><Relationship Type="http://schemas.openxmlformats.org/officeDocument/2006/relationships/theme" Target="/ppt/slideMasters/theme/theme1.xml" Id="Rd785139a6d254b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8be9bd380f40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4a3398a5448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aad6b58a944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b41da66b841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6b20a636842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62547e88e45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f9262c0bd48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97ee022fe4c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BJORT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BJORT INVEST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7 988 536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27 538 552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28 046 096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OVE SELAND THUE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Ove Thue, Molland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4887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926 329 596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