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a73474776e4e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eac12352494f56"/>
  </p:sldMasterIdLst>
  <p:sldIdLst>
    <p:sldId xmlns:r="http://schemas.openxmlformats.org/officeDocument/2006/relationships" id="256" r:id="R8324df006d674c3d"/>
    <p:sldId xmlns:r="http://schemas.openxmlformats.org/officeDocument/2006/relationships" id="257" r:id="R16ebe7cca1a441ff"/>
    <p:sldId xmlns:r="http://schemas.openxmlformats.org/officeDocument/2006/relationships" id="258" r:id="Rdff005a33e5543f9"/>
    <p:sldId xmlns:r="http://schemas.openxmlformats.org/officeDocument/2006/relationships" id="259" r:id="Rf54be449f0b14a29"/>
    <p:sldId xmlns:r="http://schemas.openxmlformats.org/officeDocument/2006/relationships" id="260" r:id="R3e1a0eb3f6164045"/>
    <p:sldId xmlns:r="http://schemas.openxmlformats.org/officeDocument/2006/relationships" id="261" r:id="Re1f314bc3d03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eac12352494f56" /><Relationship Type="http://schemas.openxmlformats.org/officeDocument/2006/relationships/slide" Target="/ppt/slides/slide1.xml" Id="R8324df006d674c3d" /><Relationship Type="http://schemas.openxmlformats.org/officeDocument/2006/relationships/slide" Target="/ppt/slides/slide2.xml" Id="R16ebe7cca1a441ff" /><Relationship Type="http://schemas.openxmlformats.org/officeDocument/2006/relationships/slide" Target="/ppt/slides/slide3.xml" Id="Rdff005a33e5543f9" /><Relationship Type="http://schemas.openxmlformats.org/officeDocument/2006/relationships/slide" Target="/ppt/slides/slide4.xml" Id="Rf54be449f0b14a29" /><Relationship Type="http://schemas.openxmlformats.org/officeDocument/2006/relationships/slide" Target="/ppt/slides/slide5.xml" Id="R3e1a0eb3f6164045" /><Relationship Type="http://schemas.openxmlformats.org/officeDocument/2006/relationships/slide" Target="/ppt/slides/slide6.xml" Id="Re1f314bc3d03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6fe4054ff40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30c37045b44aa" /><Relationship Type="http://schemas.openxmlformats.org/officeDocument/2006/relationships/theme" Target="/ppt/slideMasters/theme/theme1.xml" Id="R9b10067158eb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930c37045b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82e34b5ee4b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39576a24e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a20fa22774e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759d301df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68345cbe74a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a5bff63e5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 BOOKER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Umer Farooq Khan, Garver Ytteborgs vei 133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926 398 261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 BOOKER AS</a:t>
            </a:r>
          </a:p>
        </p:txBody>
      </p:sp>
    </p:spTree>
  </p:cSld>
  <p:clrMapOvr>
    <a:masterClrMapping xmlns:a="http://schemas.openxmlformats.org/drawingml/2006/main"/>
  </p:clrMapOvr>
</p:sld>
</file>