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716cdfd06c40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d409e37d5b4dd2"/>
  </p:sldMasterIdLst>
  <p:sldIdLst>
    <p:sldId xmlns:r="http://schemas.openxmlformats.org/officeDocument/2006/relationships" id="256" r:id="Ra936e84ad9ca4569"/>
    <p:sldId xmlns:r="http://schemas.openxmlformats.org/officeDocument/2006/relationships" id="257" r:id="Rda27f7eb55994a71"/>
    <p:sldId xmlns:r="http://schemas.openxmlformats.org/officeDocument/2006/relationships" id="258" r:id="Re2aa64963efb4631"/>
    <p:sldId xmlns:r="http://schemas.openxmlformats.org/officeDocument/2006/relationships" id="259" r:id="Ra09a85d7e9d14d90"/>
    <p:sldId xmlns:r="http://schemas.openxmlformats.org/officeDocument/2006/relationships" id="260" r:id="Rdfbc1082a00641d4"/>
    <p:sldId xmlns:r="http://schemas.openxmlformats.org/officeDocument/2006/relationships" id="261" r:id="Ra1210fae294847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d409e37d5b4dd2" /><Relationship Type="http://schemas.openxmlformats.org/officeDocument/2006/relationships/slide" Target="/ppt/slides/slide1.xml" Id="Ra936e84ad9ca4569" /><Relationship Type="http://schemas.openxmlformats.org/officeDocument/2006/relationships/slide" Target="/ppt/slides/slide2.xml" Id="Rda27f7eb55994a71" /><Relationship Type="http://schemas.openxmlformats.org/officeDocument/2006/relationships/slide" Target="/ppt/slides/slide3.xml" Id="Re2aa64963efb4631" /><Relationship Type="http://schemas.openxmlformats.org/officeDocument/2006/relationships/slide" Target="/ppt/slides/slide4.xml" Id="Ra09a85d7e9d14d90" /><Relationship Type="http://schemas.openxmlformats.org/officeDocument/2006/relationships/slide" Target="/ppt/slides/slide5.xml" Id="Rdfbc1082a00641d4" /><Relationship Type="http://schemas.openxmlformats.org/officeDocument/2006/relationships/slide" Target="/ppt/slides/slide6.xml" Id="Ra1210fae294847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fa51103ceb4f2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aa0b54900440c2" /><Relationship Type="http://schemas.openxmlformats.org/officeDocument/2006/relationships/theme" Target="/ppt/slideMasters/theme/theme1.xml" Id="Rd19035c6c02d48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aa0b54900440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31adb94caa4b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12203bcff40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4a8b83b6fd4d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62dd314b2245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874bd7b0b240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dc8311bb874f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PREMAR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Marthe Prestegaard, Stensgata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926 436 708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