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32b88425cc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ab2e757c7e4d7b"/>
  </p:sldMasterIdLst>
  <p:sldIdLst>
    <p:sldId xmlns:r="http://schemas.openxmlformats.org/officeDocument/2006/relationships" id="256" r:id="R759f4677212d4e17"/>
    <p:sldId xmlns:r="http://schemas.openxmlformats.org/officeDocument/2006/relationships" id="257" r:id="R788df5c093ee4266"/>
    <p:sldId xmlns:r="http://schemas.openxmlformats.org/officeDocument/2006/relationships" id="258" r:id="Rea14f4942fd84269"/>
    <p:sldId xmlns:r="http://schemas.openxmlformats.org/officeDocument/2006/relationships" id="259" r:id="Rde8e637069ca4a1c"/>
    <p:sldId xmlns:r="http://schemas.openxmlformats.org/officeDocument/2006/relationships" id="260" r:id="Rcf7b688955074259"/>
    <p:sldId xmlns:r="http://schemas.openxmlformats.org/officeDocument/2006/relationships" id="261" r:id="R4ca50af9791f40b8"/>
    <p:sldId xmlns:r="http://schemas.openxmlformats.org/officeDocument/2006/relationships" id="262" r:id="R39e0f7bab65041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ab2e757c7e4d7b" /><Relationship Type="http://schemas.openxmlformats.org/officeDocument/2006/relationships/slide" Target="/ppt/slides/slide1.xml" Id="R759f4677212d4e17" /><Relationship Type="http://schemas.openxmlformats.org/officeDocument/2006/relationships/slide" Target="/ppt/slides/slide2.xml" Id="R788df5c093ee4266" /><Relationship Type="http://schemas.openxmlformats.org/officeDocument/2006/relationships/slide" Target="/ppt/slides/slide3.xml" Id="Rea14f4942fd84269" /><Relationship Type="http://schemas.openxmlformats.org/officeDocument/2006/relationships/slide" Target="/ppt/slides/slide4.xml" Id="Rde8e637069ca4a1c" /><Relationship Type="http://schemas.openxmlformats.org/officeDocument/2006/relationships/slide" Target="/ppt/slides/slide5.xml" Id="Rcf7b688955074259" /><Relationship Type="http://schemas.openxmlformats.org/officeDocument/2006/relationships/slide" Target="/ppt/slides/slide6.xml" Id="R4ca50af9791f40b8" /><Relationship Type="http://schemas.openxmlformats.org/officeDocument/2006/relationships/slide" Target="/ppt/slides/slide7.xml" Id="R39e0f7bab65041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d73a0815e45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133137a814b12" /><Relationship Type="http://schemas.openxmlformats.org/officeDocument/2006/relationships/theme" Target="/ppt/slideMasters/theme/theme1.xml" Id="Rd7b3fe722d9844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4133137a81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1474f2142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79eb32609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42505b1b6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1603955e3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eefe831a9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ece2b557d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40c801199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