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a2be7c8f8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c278cdb37546b4"/>
  </p:sldMasterIdLst>
  <p:sldIdLst>
    <p:sldId xmlns:r="http://schemas.openxmlformats.org/officeDocument/2006/relationships" id="256" r:id="R84430c6640014c01"/>
    <p:sldId xmlns:r="http://schemas.openxmlformats.org/officeDocument/2006/relationships" id="257" r:id="R6499de76f7fc4fc7"/>
    <p:sldId xmlns:r="http://schemas.openxmlformats.org/officeDocument/2006/relationships" id="258" r:id="R31b6f1dc813f420e"/>
    <p:sldId xmlns:r="http://schemas.openxmlformats.org/officeDocument/2006/relationships" id="259" r:id="Rfcbd9423947a4d58"/>
    <p:sldId xmlns:r="http://schemas.openxmlformats.org/officeDocument/2006/relationships" id="260" r:id="R30b581ba4b174d46"/>
    <p:sldId xmlns:r="http://schemas.openxmlformats.org/officeDocument/2006/relationships" id="261" r:id="Rc19fe72058b14b2f"/>
    <p:sldId xmlns:r="http://schemas.openxmlformats.org/officeDocument/2006/relationships" id="262" r:id="R10bb99b8d4fd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278cdb37546b4" /><Relationship Type="http://schemas.openxmlformats.org/officeDocument/2006/relationships/slide" Target="/ppt/slides/slide1.xml" Id="R84430c6640014c01" /><Relationship Type="http://schemas.openxmlformats.org/officeDocument/2006/relationships/slide" Target="/ppt/slides/slide2.xml" Id="R6499de76f7fc4fc7" /><Relationship Type="http://schemas.openxmlformats.org/officeDocument/2006/relationships/slide" Target="/ppt/slides/slide3.xml" Id="R31b6f1dc813f420e" /><Relationship Type="http://schemas.openxmlformats.org/officeDocument/2006/relationships/slide" Target="/ppt/slides/slide4.xml" Id="Rfcbd9423947a4d58" /><Relationship Type="http://schemas.openxmlformats.org/officeDocument/2006/relationships/slide" Target="/ppt/slides/slide5.xml" Id="R30b581ba4b174d46" /><Relationship Type="http://schemas.openxmlformats.org/officeDocument/2006/relationships/slide" Target="/ppt/slides/slide6.xml" Id="Rc19fe72058b14b2f" /><Relationship Type="http://schemas.openxmlformats.org/officeDocument/2006/relationships/slide" Target="/ppt/slides/slide7.xml" Id="R10bb99b8d4fd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12f4bdf774c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974118514ec8" /><Relationship Type="http://schemas.openxmlformats.org/officeDocument/2006/relationships/theme" Target="/ppt/slideMasters/theme/theme1.xml" Id="R1114755bb178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a974118514e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ae922fd4f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92c7ed805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649086e10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cf5df33b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af6748bde41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c7eab1ab84d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e73c943ca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3 778 780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KROL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648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