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42639ec69fa42d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78e62a7aa404668"/>
  </p:sldMasterIdLst>
  <p:sldIdLst>
    <p:sldId xmlns:r="http://schemas.openxmlformats.org/officeDocument/2006/relationships" id="256" r:id="R83ca9b4806e2496b"/>
    <p:sldId xmlns:r="http://schemas.openxmlformats.org/officeDocument/2006/relationships" id="257" r:id="R9def28c72e7248c3"/>
    <p:sldId xmlns:r="http://schemas.openxmlformats.org/officeDocument/2006/relationships" id="258" r:id="R832cc3f13bca42d2"/>
    <p:sldId xmlns:r="http://schemas.openxmlformats.org/officeDocument/2006/relationships" id="259" r:id="R0dd6325b0f6b4364"/>
    <p:sldId xmlns:r="http://schemas.openxmlformats.org/officeDocument/2006/relationships" id="260" r:id="Ra2ad5343b485413a"/>
    <p:sldId xmlns:r="http://schemas.openxmlformats.org/officeDocument/2006/relationships" id="261" r:id="R6b6df0814ed04f67"/>
    <p:sldId xmlns:r="http://schemas.openxmlformats.org/officeDocument/2006/relationships" id="262" r:id="R0e8a4fe5ab3a4e6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78e62a7aa404668" /><Relationship Type="http://schemas.openxmlformats.org/officeDocument/2006/relationships/slide" Target="/ppt/slides/slide1.xml" Id="R83ca9b4806e2496b" /><Relationship Type="http://schemas.openxmlformats.org/officeDocument/2006/relationships/slide" Target="/ppt/slides/slide2.xml" Id="R9def28c72e7248c3" /><Relationship Type="http://schemas.openxmlformats.org/officeDocument/2006/relationships/slide" Target="/ppt/slides/slide3.xml" Id="R832cc3f13bca42d2" /><Relationship Type="http://schemas.openxmlformats.org/officeDocument/2006/relationships/slide" Target="/ppt/slides/slide4.xml" Id="R0dd6325b0f6b4364" /><Relationship Type="http://schemas.openxmlformats.org/officeDocument/2006/relationships/slide" Target="/ppt/slides/slide5.xml" Id="Ra2ad5343b485413a" /><Relationship Type="http://schemas.openxmlformats.org/officeDocument/2006/relationships/slide" Target="/ppt/slides/slide6.xml" Id="R6b6df0814ed04f67" /><Relationship Type="http://schemas.openxmlformats.org/officeDocument/2006/relationships/slide" Target="/ppt/slides/slide7.xml" Id="R0e8a4fe5ab3a4e6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e70685be218477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0ebddca50a4f37" /><Relationship Type="http://schemas.openxmlformats.org/officeDocument/2006/relationships/theme" Target="/ppt/slideMasters/theme/theme1.xml" Id="R5da566fe14564f9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80ebddca50a4f3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bb9d3dce924a3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6770e1919b4bc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bce2ce538540b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d74aff41fb48c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55e0a1e42e46a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8de9d7e7dd4b8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779cc2597d4a6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24/7 RØRLEGGERVAKTEN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24/7 RØRLEGGERVAKTEN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24/7 RØRLEGGERVAKTEN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24/7 RØRLEGGERVAKTEN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24/7 RØRLEGGERVAKTEN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24/7 RØRLEGGERVAKTEN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17 422 897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468 041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97 712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55 306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5 772 693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24/7 RØRLEGGERVAKTEN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AXEL HEYDARI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SUAD HOT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24/7 RØRLEGGERVAKTEN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Lindeberg næringsvei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1067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21 02 22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oslo@247rv.no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www.247rorleggervakten.no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926 819 828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24/7 RØRLEGGERVAKTEN AS</a:t>
            </a:r>
          </a:p>
        </p:txBody>
      </p:sp>
    </p:spTree>
  </p:cSld>
  <p:clrMapOvr>
    <a:masterClrMapping xmlns:a="http://schemas.openxmlformats.org/drawingml/2006/main"/>
  </p:clrMapOvr>
</p:sld>
</file>