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4416e329b584f4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c094a22877844e2"/>
  </p:sldMasterIdLst>
  <p:sldIdLst>
    <p:sldId xmlns:r="http://schemas.openxmlformats.org/officeDocument/2006/relationships" id="256" r:id="R3a2666627eca4fc5"/>
    <p:sldId xmlns:r="http://schemas.openxmlformats.org/officeDocument/2006/relationships" id="257" r:id="R3d63771afe3f4b3f"/>
    <p:sldId xmlns:r="http://schemas.openxmlformats.org/officeDocument/2006/relationships" id="258" r:id="R67500698f37643c0"/>
    <p:sldId xmlns:r="http://schemas.openxmlformats.org/officeDocument/2006/relationships" id="259" r:id="R0701a0057628461f"/>
    <p:sldId xmlns:r="http://schemas.openxmlformats.org/officeDocument/2006/relationships" id="260" r:id="R8f074540411448d6"/>
    <p:sldId xmlns:r="http://schemas.openxmlformats.org/officeDocument/2006/relationships" id="261" r:id="Rdcc96448f50a4c55"/>
    <p:sldId xmlns:r="http://schemas.openxmlformats.org/officeDocument/2006/relationships" id="262" r:id="R280ebd0c2bc741c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c094a22877844e2" /><Relationship Type="http://schemas.openxmlformats.org/officeDocument/2006/relationships/slide" Target="/ppt/slides/slide1.xml" Id="R3a2666627eca4fc5" /><Relationship Type="http://schemas.openxmlformats.org/officeDocument/2006/relationships/slide" Target="/ppt/slides/slide2.xml" Id="R3d63771afe3f4b3f" /><Relationship Type="http://schemas.openxmlformats.org/officeDocument/2006/relationships/slide" Target="/ppt/slides/slide3.xml" Id="R67500698f37643c0" /><Relationship Type="http://schemas.openxmlformats.org/officeDocument/2006/relationships/slide" Target="/ppt/slides/slide4.xml" Id="R0701a0057628461f" /><Relationship Type="http://schemas.openxmlformats.org/officeDocument/2006/relationships/slide" Target="/ppt/slides/slide5.xml" Id="R8f074540411448d6" /><Relationship Type="http://schemas.openxmlformats.org/officeDocument/2006/relationships/slide" Target="/ppt/slides/slide6.xml" Id="Rdcc96448f50a4c55" /><Relationship Type="http://schemas.openxmlformats.org/officeDocument/2006/relationships/slide" Target="/ppt/slides/slide7.xml" Id="R280ebd0c2bc741c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20d9800571b49d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6a8fc174b16440b" /><Relationship Type="http://schemas.openxmlformats.org/officeDocument/2006/relationships/theme" Target="/ppt/slideMasters/theme/theme1.xml" Id="Rd8cbc731f794412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6a8fc174b16440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f7987b994e147e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3909fda395d4f5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5f77eb66bf345f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ad5fc6b0a8a4ec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5af359836384b8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145292252b44a05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2004f78dfad429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BJØRN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BJØRN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BJØRN INVEST AS ble etablert [år] og holder til i Stabekk.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BJØRN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BJØRN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BJØRN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−29 351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1 846 032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480 726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486 643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BJØRN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DAG FREDRIK BJØRNLAND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BJØRN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Dag Fredrik Bjørnland, Hulveien 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1368 Stabekk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927 170 256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BJØRN INVEST AS</a:t>
            </a:r>
          </a:p>
        </p:txBody>
      </p:sp>
    </p:spTree>
  </p:cSld>
  <p:clrMapOvr>
    <a:masterClrMapping xmlns:a="http://schemas.openxmlformats.org/drawingml/2006/main"/>
  </p:clrMapOvr>
</p:sld>
</file>