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d3b2fd9ce042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cdf7b2001244b2"/>
  </p:sldMasterIdLst>
  <p:sldIdLst>
    <p:sldId xmlns:r="http://schemas.openxmlformats.org/officeDocument/2006/relationships" id="256" r:id="Re33080dadefc4508"/>
    <p:sldId xmlns:r="http://schemas.openxmlformats.org/officeDocument/2006/relationships" id="257" r:id="R33233a8f102d422f"/>
    <p:sldId xmlns:r="http://schemas.openxmlformats.org/officeDocument/2006/relationships" id="258" r:id="Re9b93a72ff6e4264"/>
    <p:sldId xmlns:r="http://schemas.openxmlformats.org/officeDocument/2006/relationships" id="259" r:id="R632b55b38d504fcd"/>
    <p:sldId xmlns:r="http://schemas.openxmlformats.org/officeDocument/2006/relationships" id="260" r:id="Ra627900d29834cd8"/>
    <p:sldId xmlns:r="http://schemas.openxmlformats.org/officeDocument/2006/relationships" id="261" r:id="Radccbf6914a54165"/>
    <p:sldId xmlns:r="http://schemas.openxmlformats.org/officeDocument/2006/relationships" id="262" r:id="R8774b9e1c188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df7b2001244b2" /><Relationship Type="http://schemas.openxmlformats.org/officeDocument/2006/relationships/slide" Target="/ppt/slides/slide1.xml" Id="Re33080dadefc4508" /><Relationship Type="http://schemas.openxmlformats.org/officeDocument/2006/relationships/slide" Target="/ppt/slides/slide2.xml" Id="R33233a8f102d422f" /><Relationship Type="http://schemas.openxmlformats.org/officeDocument/2006/relationships/slide" Target="/ppt/slides/slide3.xml" Id="Re9b93a72ff6e4264" /><Relationship Type="http://schemas.openxmlformats.org/officeDocument/2006/relationships/slide" Target="/ppt/slides/slide4.xml" Id="R632b55b38d504fcd" /><Relationship Type="http://schemas.openxmlformats.org/officeDocument/2006/relationships/slide" Target="/ppt/slides/slide5.xml" Id="Ra627900d29834cd8" /><Relationship Type="http://schemas.openxmlformats.org/officeDocument/2006/relationships/slide" Target="/ppt/slides/slide6.xml" Id="Radccbf6914a54165" /><Relationship Type="http://schemas.openxmlformats.org/officeDocument/2006/relationships/slide" Target="/ppt/slides/slide7.xml" Id="R8774b9e1c188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301e403b341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91ec12945402b" /><Relationship Type="http://schemas.openxmlformats.org/officeDocument/2006/relationships/theme" Target="/ppt/slideMasters/theme/theme1.xml" Id="R440e35fcc47143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91ec12945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0a37f8626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3f569d799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b3249cbaa49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331b3bcb645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a281e7b9a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3515d98b2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a503ea4a342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AIRINE SNEKKER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AIRINE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AIRINE SNEKKER AS ble etablert [år] og holder til i Fåvang.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AIRINE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AIRINE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AIRINE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730 770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−179 016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−208 853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1 049 026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AIRINE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AIRIDAS ALSYS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AIRINE SNEKKER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2634 Fåvang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927 346 192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AIRINE SNEKKER AS</a:t>
            </a:r>
          </a:p>
        </p:txBody>
      </p:sp>
    </p:spTree>
  </p:cSld>
  <p:clrMapOvr>
    <a:masterClrMapping xmlns:a="http://schemas.openxmlformats.org/drawingml/2006/main"/>
  </p:clrMapOvr>
</p:sld>
</file>