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7a5e7930c0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87d1ad840412d"/>
  </p:sldMasterIdLst>
  <p:sldIdLst>
    <p:sldId xmlns:r="http://schemas.openxmlformats.org/officeDocument/2006/relationships" id="256" r:id="Rb5d9a155f0fd42d7"/>
    <p:sldId xmlns:r="http://schemas.openxmlformats.org/officeDocument/2006/relationships" id="257" r:id="Ra964902c10a34be2"/>
    <p:sldId xmlns:r="http://schemas.openxmlformats.org/officeDocument/2006/relationships" id="258" r:id="R15fa73b2e28e4edd"/>
    <p:sldId xmlns:r="http://schemas.openxmlformats.org/officeDocument/2006/relationships" id="259" r:id="Rca681b58cf974677"/>
    <p:sldId xmlns:r="http://schemas.openxmlformats.org/officeDocument/2006/relationships" id="260" r:id="R76090d7df63b4a6e"/>
    <p:sldId xmlns:r="http://schemas.openxmlformats.org/officeDocument/2006/relationships" id="261" r:id="Rf49b702354a04999"/>
    <p:sldId xmlns:r="http://schemas.openxmlformats.org/officeDocument/2006/relationships" id="262" r:id="R8266739b8a3145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87d1ad840412d" /><Relationship Type="http://schemas.openxmlformats.org/officeDocument/2006/relationships/slide" Target="/ppt/slides/slide1.xml" Id="Rb5d9a155f0fd42d7" /><Relationship Type="http://schemas.openxmlformats.org/officeDocument/2006/relationships/slide" Target="/ppt/slides/slide2.xml" Id="Ra964902c10a34be2" /><Relationship Type="http://schemas.openxmlformats.org/officeDocument/2006/relationships/slide" Target="/ppt/slides/slide3.xml" Id="R15fa73b2e28e4edd" /><Relationship Type="http://schemas.openxmlformats.org/officeDocument/2006/relationships/slide" Target="/ppt/slides/slide4.xml" Id="Rca681b58cf974677" /><Relationship Type="http://schemas.openxmlformats.org/officeDocument/2006/relationships/slide" Target="/ppt/slides/slide5.xml" Id="R76090d7df63b4a6e" /><Relationship Type="http://schemas.openxmlformats.org/officeDocument/2006/relationships/slide" Target="/ppt/slides/slide6.xml" Id="Rf49b702354a04999" /><Relationship Type="http://schemas.openxmlformats.org/officeDocument/2006/relationships/slide" Target="/ppt/slides/slide7.xml" Id="R8266739b8a3145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21b7297a240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42df8ae714433" /><Relationship Type="http://schemas.openxmlformats.org/officeDocument/2006/relationships/theme" Target="/ppt/slideMasters/theme/theme1.xml" Id="R73bcbcf377b34e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b42df8ae71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7e0fff11a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de23dee2349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708d63710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5d769c638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8de073364e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9510eaf494b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f93bcf70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ES-HOLDING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−636 887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−955 126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7 526 042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SJØFLOT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Enromvegen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ES-HOLDING AS</a:t>
            </a:r>
          </a:p>
        </p:txBody>
      </p:sp>
    </p:spTree>
  </p:cSld>
  <p:clrMapOvr>
    <a:masterClrMapping xmlns:a="http://schemas.openxmlformats.org/drawingml/2006/main"/>
  </p:clrMapOvr>
</p:sld>
</file>