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0e0205da6f4f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93a7042c8c4214"/>
  </p:sldMasterIdLst>
  <p:sldIdLst>
    <p:sldId xmlns:r="http://schemas.openxmlformats.org/officeDocument/2006/relationships" id="256" r:id="R2f94df2dbaa740fb"/>
    <p:sldId xmlns:r="http://schemas.openxmlformats.org/officeDocument/2006/relationships" id="257" r:id="R40bba8aa6fc34ab5"/>
    <p:sldId xmlns:r="http://schemas.openxmlformats.org/officeDocument/2006/relationships" id="258" r:id="R593ed1a612dc417f"/>
    <p:sldId xmlns:r="http://schemas.openxmlformats.org/officeDocument/2006/relationships" id="259" r:id="R1ff84d4e23e945d2"/>
    <p:sldId xmlns:r="http://schemas.openxmlformats.org/officeDocument/2006/relationships" id="260" r:id="R790de691a9924c58"/>
    <p:sldId xmlns:r="http://schemas.openxmlformats.org/officeDocument/2006/relationships" id="261" r:id="R4ee6471e3d4a41fc"/>
    <p:sldId xmlns:r="http://schemas.openxmlformats.org/officeDocument/2006/relationships" id="262" r:id="Rffa7b7bb671944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3a7042c8c4214" /><Relationship Type="http://schemas.openxmlformats.org/officeDocument/2006/relationships/slide" Target="/ppt/slides/slide1.xml" Id="R2f94df2dbaa740fb" /><Relationship Type="http://schemas.openxmlformats.org/officeDocument/2006/relationships/slide" Target="/ppt/slides/slide2.xml" Id="R40bba8aa6fc34ab5" /><Relationship Type="http://schemas.openxmlformats.org/officeDocument/2006/relationships/slide" Target="/ppt/slides/slide3.xml" Id="R593ed1a612dc417f" /><Relationship Type="http://schemas.openxmlformats.org/officeDocument/2006/relationships/slide" Target="/ppt/slides/slide4.xml" Id="R1ff84d4e23e945d2" /><Relationship Type="http://schemas.openxmlformats.org/officeDocument/2006/relationships/slide" Target="/ppt/slides/slide5.xml" Id="R790de691a9924c58" /><Relationship Type="http://schemas.openxmlformats.org/officeDocument/2006/relationships/slide" Target="/ppt/slides/slide6.xml" Id="R4ee6471e3d4a41fc" /><Relationship Type="http://schemas.openxmlformats.org/officeDocument/2006/relationships/slide" Target="/ppt/slides/slide7.xml" Id="Rffa7b7bb671944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2681a4d84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4c33fd61f4982" /><Relationship Type="http://schemas.openxmlformats.org/officeDocument/2006/relationships/theme" Target="/ppt/slideMasters/theme/theme1.xml" Id="Rf075ec2b907545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04c33fd61f49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a98d571ca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d88b5cccb46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96e195c9c49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9a869787944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47578948345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728d9f31246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5217077144e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MLM INVEST &amp;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MLM INVEST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MLM INVEST &amp;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MLM INVEST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MLM INVEST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MLM INVEST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−15 056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MLM INVEST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LANDFALD MELØE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MLM INVEST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Smiuvegen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927 404 206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MLM INVEST &amp; HOLDING AS</a:t>
            </a:r>
          </a:p>
        </p:txBody>
      </p:sp>
    </p:spTree>
  </p:cSld>
  <p:clrMapOvr>
    <a:masterClrMapping xmlns:a="http://schemas.openxmlformats.org/drawingml/2006/main"/>
  </p:clrMapOvr>
</p:sld>
</file>