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47f53b70246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05ef82b0c94937"/>
  </p:sldMasterIdLst>
  <p:sldIdLst>
    <p:sldId xmlns:r="http://schemas.openxmlformats.org/officeDocument/2006/relationships" id="256" r:id="R16a3b2bd120d49cb"/>
    <p:sldId xmlns:r="http://schemas.openxmlformats.org/officeDocument/2006/relationships" id="257" r:id="Rd5fbdf603a3f413a"/>
    <p:sldId xmlns:r="http://schemas.openxmlformats.org/officeDocument/2006/relationships" id="258" r:id="R3d4999db36bf4212"/>
    <p:sldId xmlns:r="http://schemas.openxmlformats.org/officeDocument/2006/relationships" id="259" r:id="Rc8d06bbd67b942fd"/>
    <p:sldId xmlns:r="http://schemas.openxmlformats.org/officeDocument/2006/relationships" id="260" r:id="R31f25eefc18f4f2c"/>
    <p:sldId xmlns:r="http://schemas.openxmlformats.org/officeDocument/2006/relationships" id="261" r:id="R5e3e2b5fdeea4335"/>
    <p:sldId xmlns:r="http://schemas.openxmlformats.org/officeDocument/2006/relationships" id="262" r:id="R66b2d0460a1647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5ef82b0c94937" /><Relationship Type="http://schemas.openxmlformats.org/officeDocument/2006/relationships/slide" Target="/ppt/slides/slide1.xml" Id="R16a3b2bd120d49cb" /><Relationship Type="http://schemas.openxmlformats.org/officeDocument/2006/relationships/slide" Target="/ppt/slides/slide2.xml" Id="Rd5fbdf603a3f413a" /><Relationship Type="http://schemas.openxmlformats.org/officeDocument/2006/relationships/slide" Target="/ppt/slides/slide3.xml" Id="R3d4999db36bf4212" /><Relationship Type="http://schemas.openxmlformats.org/officeDocument/2006/relationships/slide" Target="/ppt/slides/slide4.xml" Id="Rc8d06bbd67b942fd" /><Relationship Type="http://schemas.openxmlformats.org/officeDocument/2006/relationships/slide" Target="/ppt/slides/slide5.xml" Id="R31f25eefc18f4f2c" /><Relationship Type="http://schemas.openxmlformats.org/officeDocument/2006/relationships/slide" Target="/ppt/slides/slide6.xml" Id="R5e3e2b5fdeea4335" /><Relationship Type="http://schemas.openxmlformats.org/officeDocument/2006/relationships/slide" Target="/ppt/slides/slide7.xml" Id="R66b2d0460a1647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0d662350442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0063e914e4bec" /><Relationship Type="http://schemas.openxmlformats.org/officeDocument/2006/relationships/theme" Target="/ppt/slideMasters/theme/theme1.xml" Id="Rd20124ab63f440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0063e914e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2980e1398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9f6f19867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9fec3d20644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974471e7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57d5e4cb8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a0fc55e904b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250e14b51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ACDC GLOMFJORD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ACDC GLOMFJORD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−1 279 517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−1 279 517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−94 221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17 204 199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INTRAHOUSE DATA CENTERS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Glen Whelan - Snappy AS, Dr. Palmstrøms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9901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927 647 850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ACDC GLOMFJORD AS</a:t>
            </a:r>
          </a:p>
        </p:txBody>
      </p:sp>
    </p:spTree>
  </p:cSld>
  <p:clrMapOvr>
    <a:masterClrMapping xmlns:a="http://schemas.openxmlformats.org/drawingml/2006/main"/>
  </p:clrMapOvr>
</p:sld>
</file>