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3e305afbea4f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ba618f0fd5479c"/>
  </p:sldMasterIdLst>
  <p:sldIdLst>
    <p:sldId xmlns:r="http://schemas.openxmlformats.org/officeDocument/2006/relationships" id="256" r:id="R4b60015fd2fc456c"/>
    <p:sldId xmlns:r="http://schemas.openxmlformats.org/officeDocument/2006/relationships" id="257" r:id="R831ee6c5b6404192"/>
    <p:sldId xmlns:r="http://schemas.openxmlformats.org/officeDocument/2006/relationships" id="258" r:id="Rcd60b593ccb5477d"/>
    <p:sldId xmlns:r="http://schemas.openxmlformats.org/officeDocument/2006/relationships" id="259" r:id="R71bbad0a9ae64ad2"/>
    <p:sldId xmlns:r="http://schemas.openxmlformats.org/officeDocument/2006/relationships" id="260" r:id="Rde46227969424437"/>
    <p:sldId xmlns:r="http://schemas.openxmlformats.org/officeDocument/2006/relationships" id="261" r:id="Re9456b0295f0408e"/>
    <p:sldId xmlns:r="http://schemas.openxmlformats.org/officeDocument/2006/relationships" id="262" r:id="R1e2da77382824a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ba618f0fd5479c" /><Relationship Type="http://schemas.openxmlformats.org/officeDocument/2006/relationships/slide" Target="/ppt/slides/slide1.xml" Id="R4b60015fd2fc456c" /><Relationship Type="http://schemas.openxmlformats.org/officeDocument/2006/relationships/slide" Target="/ppt/slides/slide2.xml" Id="R831ee6c5b6404192" /><Relationship Type="http://schemas.openxmlformats.org/officeDocument/2006/relationships/slide" Target="/ppt/slides/slide3.xml" Id="Rcd60b593ccb5477d" /><Relationship Type="http://schemas.openxmlformats.org/officeDocument/2006/relationships/slide" Target="/ppt/slides/slide4.xml" Id="R71bbad0a9ae64ad2" /><Relationship Type="http://schemas.openxmlformats.org/officeDocument/2006/relationships/slide" Target="/ppt/slides/slide5.xml" Id="Rde46227969424437" /><Relationship Type="http://schemas.openxmlformats.org/officeDocument/2006/relationships/slide" Target="/ppt/slides/slide6.xml" Id="Re9456b0295f0408e" /><Relationship Type="http://schemas.openxmlformats.org/officeDocument/2006/relationships/slide" Target="/ppt/slides/slide7.xml" Id="R1e2da77382824a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2d1df299f49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7e366d74e4ca3" /><Relationship Type="http://schemas.openxmlformats.org/officeDocument/2006/relationships/theme" Target="/ppt/slideMasters/theme/theme1.xml" Id="R2936c10401c84e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d7e366d74e4c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db906b8814b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c3a25e45e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22d62ad0f43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13f4dd2d7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cd15225d245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f04ff885844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b658dda88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CFMR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CFMR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4 700 912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68 087 679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70 188 046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BIRGER WIST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Skyåsvegen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927 699 656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