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5ccc72eb1884b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47b9b9cf0147c8"/>
  </p:sldMasterIdLst>
  <p:sldIdLst>
    <p:sldId xmlns:r="http://schemas.openxmlformats.org/officeDocument/2006/relationships" id="256" r:id="R5cbe9335a806482f"/>
    <p:sldId xmlns:r="http://schemas.openxmlformats.org/officeDocument/2006/relationships" id="257" r:id="R3c104ce6c5b748a5"/>
    <p:sldId xmlns:r="http://schemas.openxmlformats.org/officeDocument/2006/relationships" id="258" r:id="R80295002f6f74ce9"/>
    <p:sldId xmlns:r="http://schemas.openxmlformats.org/officeDocument/2006/relationships" id="259" r:id="Ra1002edb8f0b45f3"/>
    <p:sldId xmlns:r="http://schemas.openxmlformats.org/officeDocument/2006/relationships" id="260" r:id="R78ac4f945f924cf8"/>
    <p:sldId xmlns:r="http://schemas.openxmlformats.org/officeDocument/2006/relationships" id="261" r:id="Rf839f95246ac4120"/>
    <p:sldId xmlns:r="http://schemas.openxmlformats.org/officeDocument/2006/relationships" id="262" r:id="R35791a26887e44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47b9b9cf0147c8" /><Relationship Type="http://schemas.openxmlformats.org/officeDocument/2006/relationships/slide" Target="/ppt/slides/slide1.xml" Id="R5cbe9335a806482f" /><Relationship Type="http://schemas.openxmlformats.org/officeDocument/2006/relationships/slide" Target="/ppt/slides/slide2.xml" Id="R3c104ce6c5b748a5" /><Relationship Type="http://schemas.openxmlformats.org/officeDocument/2006/relationships/slide" Target="/ppt/slides/slide3.xml" Id="R80295002f6f74ce9" /><Relationship Type="http://schemas.openxmlformats.org/officeDocument/2006/relationships/slide" Target="/ppt/slides/slide4.xml" Id="Ra1002edb8f0b45f3" /><Relationship Type="http://schemas.openxmlformats.org/officeDocument/2006/relationships/slide" Target="/ppt/slides/slide5.xml" Id="R78ac4f945f924cf8" /><Relationship Type="http://schemas.openxmlformats.org/officeDocument/2006/relationships/slide" Target="/ppt/slides/slide6.xml" Id="Rf839f95246ac4120" /><Relationship Type="http://schemas.openxmlformats.org/officeDocument/2006/relationships/slide" Target="/ppt/slides/slide7.xml" Id="R35791a26887e44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8f8b423c8340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c6936c5cf84554" /><Relationship Type="http://schemas.openxmlformats.org/officeDocument/2006/relationships/theme" Target="/ppt/slideMasters/theme/theme1.xml" Id="R264da9f559b04e2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c6936c5cf845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dff30a7026482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7ea504f5584e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106c0f7d6543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3dfd6ac2c141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8d06601db94f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8e537fd023442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7eb813bed346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SPORT HOLDING RETAIL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SPORT HOLDING RETAIL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SPORT HOLDING RETAIL GROUP AS ble etablert [år] og holder til i Jessheim.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SPORT HOLDING RETAIL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SPORT HOLDING RETAIL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SPORT HOLDING RETAIL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−242 711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−1 651 091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271 058 203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319 490 970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SPORT HOLDING RETAIL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SPORT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SPORT HOLDING RETAIL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Hovinmovegen 128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2067 Jessheim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928 095 835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SPORT HOLDING RETAIL GROUP AS</a:t>
            </a:r>
          </a:p>
        </p:txBody>
      </p:sp>
    </p:spTree>
  </p:cSld>
  <p:clrMapOvr>
    <a:masterClrMapping xmlns:a="http://schemas.openxmlformats.org/drawingml/2006/main"/>
  </p:clrMapOvr>
</p:sld>
</file>