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dc60b1bff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3d5d7038f4092"/>
  </p:sldMasterIdLst>
  <p:sldIdLst>
    <p:sldId xmlns:r="http://schemas.openxmlformats.org/officeDocument/2006/relationships" id="256" r:id="R1bd7866284f34635"/>
    <p:sldId xmlns:r="http://schemas.openxmlformats.org/officeDocument/2006/relationships" id="257" r:id="Rd3b625441b35432b"/>
    <p:sldId xmlns:r="http://schemas.openxmlformats.org/officeDocument/2006/relationships" id="258" r:id="R63beecc5cb5e487a"/>
    <p:sldId xmlns:r="http://schemas.openxmlformats.org/officeDocument/2006/relationships" id="259" r:id="R5912ed07cbdc49ce"/>
    <p:sldId xmlns:r="http://schemas.openxmlformats.org/officeDocument/2006/relationships" id="260" r:id="R6200e3856d764ff0"/>
    <p:sldId xmlns:r="http://schemas.openxmlformats.org/officeDocument/2006/relationships" id="261" r:id="R44b79e9e3b5244c4"/>
    <p:sldId xmlns:r="http://schemas.openxmlformats.org/officeDocument/2006/relationships" id="262" r:id="R4ab52d14a0464a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3d5d7038f4092" /><Relationship Type="http://schemas.openxmlformats.org/officeDocument/2006/relationships/slide" Target="/ppt/slides/slide1.xml" Id="R1bd7866284f34635" /><Relationship Type="http://schemas.openxmlformats.org/officeDocument/2006/relationships/slide" Target="/ppt/slides/slide2.xml" Id="Rd3b625441b35432b" /><Relationship Type="http://schemas.openxmlformats.org/officeDocument/2006/relationships/slide" Target="/ppt/slides/slide3.xml" Id="R63beecc5cb5e487a" /><Relationship Type="http://schemas.openxmlformats.org/officeDocument/2006/relationships/slide" Target="/ppt/slides/slide4.xml" Id="R5912ed07cbdc49ce" /><Relationship Type="http://schemas.openxmlformats.org/officeDocument/2006/relationships/slide" Target="/ppt/slides/slide5.xml" Id="R6200e3856d764ff0" /><Relationship Type="http://schemas.openxmlformats.org/officeDocument/2006/relationships/slide" Target="/ppt/slides/slide6.xml" Id="R44b79e9e3b5244c4" /><Relationship Type="http://schemas.openxmlformats.org/officeDocument/2006/relationships/slide" Target="/ppt/slides/slide7.xml" Id="R4ab52d14a0464a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a2612a6d2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107b6ec914947" /><Relationship Type="http://schemas.openxmlformats.org/officeDocument/2006/relationships/theme" Target="/ppt/slideMasters/theme/theme1.xml" Id="Rfc9f10a8965d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a107b6ec91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2f02e9a6d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81392f932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eb2baccf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7ab164754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8b357f1c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29fe108ba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811ee15a8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 IVERSEN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IVERSEN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